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7" r:id="rId12"/>
    <p:sldId id="266" r:id="rId13"/>
    <p:sldId id="268"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7"/>
    <p:restoredTop sz="95741"/>
  </p:normalViewPr>
  <p:slideViewPr>
    <p:cSldViewPr snapToGrid="0">
      <p:cViewPr varScale="1">
        <p:scale>
          <a:sx n="114" d="100"/>
          <a:sy n="114" d="100"/>
        </p:scale>
        <p:origin x="176" y="2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1007533" y="0"/>
            <a:ext cx="7934348"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8941881"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2611808" y="3428998"/>
            <a:ext cx="5518066" cy="2268559"/>
          </a:xfrm>
        </p:spPr>
        <p:txBody>
          <a:bodyPr anchor="t">
            <a:normAutofit/>
          </a:bodyPr>
          <a:lstStyle>
            <a:lvl1pPr algn="r">
              <a:defRPr sz="6000"/>
            </a:lvl1pPr>
          </a:lstStyle>
          <a:p>
            <a:r>
              <a:rPr lang="en-GB"/>
              <a:t>Click to edit Master title style</a:t>
            </a:r>
            <a:endParaRPr lang="en-US" dirty="0"/>
          </a:p>
        </p:txBody>
      </p:sp>
      <p:sp>
        <p:nvSpPr>
          <p:cNvPr id="3" name="Subtitle 2"/>
          <p:cNvSpPr>
            <a:spLocks noGrp="1"/>
          </p:cNvSpPr>
          <p:nvPr>
            <p:ph type="subTitle" idx="1"/>
          </p:nvPr>
        </p:nvSpPr>
        <p:spPr>
          <a:xfrm>
            <a:off x="2772274" y="2268786"/>
            <a:ext cx="5357600" cy="1160213"/>
          </a:xfrm>
        </p:spPr>
        <p:txBody>
          <a:bodyPr tIns="0" anchor="b">
            <a:normAutofit/>
          </a:bodyPr>
          <a:lstStyle>
            <a:lvl1pPr marL="0" indent="0" algn="r">
              <a:buNone/>
              <a:defRPr sz="1800" b="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dirty="0"/>
          </a:p>
        </p:txBody>
      </p:sp>
      <p:sp>
        <p:nvSpPr>
          <p:cNvPr id="4" name="Date Placeholder 3"/>
          <p:cNvSpPr>
            <a:spLocks noGrp="1"/>
          </p:cNvSpPr>
          <p:nvPr>
            <p:ph type="dt" sz="half" idx="10"/>
          </p:nvPr>
        </p:nvSpPr>
        <p:spPr/>
        <p:txBody>
          <a:bodyPr/>
          <a:lstStyle/>
          <a:p>
            <a:fld id="{9AB3A824-1A51-4B26-AD58-A6D8E14F6C04}" type="datetimeFigureOut">
              <a:rPr lang="en-US" dirty="0"/>
              <a:t>9/27/23</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6" name="Slide Number Placeholder 5"/>
          <p:cNvSpPr>
            <a:spLocks noGrp="1"/>
          </p:cNvSpPr>
          <p:nvPr>
            <p:ph type="sldNum" sz="quarter" idx="12"/>
          </p:nvPr>
        </p:nvSpPr>
        <p:spPr/>
        <p:txBody>
          <a:bodyPr rIns="45720"/>
          <a:lstStyle/>
          <a:p>
            <a:fld id="{6D22F896-40B5-4ADD-8801-0D06FADFA095}" type="slidenum">
              <a:rPr lang="en-US" dirty="0"/>
              <a:t>‹#›</a:t>
            </a:fld>
            <a:endParaRPr lang="en-US" dirty="0"/>
          </a:p>
        </p:txBody>
      </p:sp>
      <p:sp>
        <p:nvSpPr>
          <p:cNvPr id="13" name="TextBox 12"/>
          <p:cNvSpPr txBox="1"/>
          <p:nvPr/>
        </p:nvSpPr>
        <p:spPr>
          <a:xfrm>
            <a:off x="2191282" y="3262852"/>
            <a:ext cx="415636" cy="461665"/>
          </a:xfrm>
          <a:prstGeom prst="rect">
            <a:avLst/>
          </a:prstGeom>
          <a:noFill/>
        </p:spPr>
        <p:txBody>
          <a:bodyPr wrap="square" rtlCol="0">
            <a:spAutoFit/>
          </a:bodyPr>
          <a:lstStyle/>
          <a:p>
            <a:pPr algn="r"/>
            <a:r>
              <a:rPr lang="en-US" sz="2400" dirty="0">
                <a:solidFill>
                  <a:schemeClr val="accent6"/>
                </a:solidFill>
                <a:latin typeface="Wingdings 3" panose="05040102010807070707" pitchFamily="18" charset="2"/>
              </a:rPr>
              <a:t>z</a:t>
            </a:r>
            <a:endParaRPr lang="en-US" sz="2400" dirty="0">
              <a:solidFill>
                <a:schemeClr val="accent6"/>
              </a:solidFill>
              <a:latin typeface="MS Shell Dlg 2" panose="020B0604030504040204" pitchFamily="34" charset="0"/>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14" name="Rectangle 13"/>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TextBox 8"/>
          <p:cNvSpPr txBox="1"/>
          <p:nvPr/>
        </p:nvSpPr>
        <p:spPr>
          <a:xfrm>
            <a:off x="2194236" y="641225"/>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Title 1"/>
          <p:cNvSpPr>
            <a:spLocks noGrp="1"/>
          </p:cNvSpPr>
          <p:nvPr>
            <p:ph type="title"/>
          </p:nvPr>
        </p:nvSpPr>
        <p:spPr>
          <a:xfrm>
            <a:off x="2611808" y="808056"/>
            <a:ext cx="7954091" cy="1077229"/>
          </a:xfrm>
        </p:spPr>
        <p:txBody>
          <a:bodyPr/>
          <a:lstStyle/>
          <a:p>
            <a:r>
              <a:rPr lang="en-GB"/>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D857E33E-8B18-4087-B112-809917729534}" type="datetimeFigureOut">
              <a:rPr lang="en-US" dirty="0"/>
              <a:t>9/27/23</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15" name="Rectangle 14"/>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 name="Rectangle 15"/>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TextBox 8"/>
          <p:cNvSpPr txBox="1"/>
          <p:nvPr/>
        </p:nvSpPr>
        <p:spPr>
          <a:xfrm rot="5400000">
            <a:off x="10337141" y="416061"/>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Vertical Title 1"/>
          <p:cNvSpPr>
            <a:spLocks noGrp="1"/>
          </p:cNvSpPr>
          <p:nvPr>
            <p:ph type="title" orient="vert"/>
          </p:nvPr>
        </p:nvSpPr>
        <p:spPr>
          <a:xfrm>
            <a:off x="9239380" y="805818"/>
            <a:ext cx="1326519" cy="5244126"/>
          </a:xfrm>
        </p:spPr>
        <p:txBody>
          <a:bodyPr vert="eaVert"/>
          <a:lstStyle>
            <a:lvl1pPr algn="l">
              <a:defRPr/>
            </a:lvl1pPr>
          </a:lstStyle>
          <a:p>
            <a:r>
              <a:rPr lang="en-GB"/>
              <a:t>Click to edit Master title style</a:t>
            </a:r>
            <a:endParaRPr lang="en-US" dirty="0"/>
          </a:p>
        </p:txBody>
      </p:sp>
      <p:sp>
        <p:nvSpPr>
          <p:cNvPr id="3" name="Vertical Text Placeholder 2"/>
          <p:cNvSpPr>
            <a:spLocks noGrp="1"/>
          </p:cNvSpPr>
          <p:nvPr>
            <p:ph type="body" orient="vert" idx="1"/>
          </p:nvPr>
        </p:nvSpPr>
        <p:spPr>
          <a:xfrm>
            <a:off x="2608751" y="970410"/>
            <a:ext cx="6466903" cy="5079534"/>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D3FFE419-2371-464F-8239-3959401C3561}" type="datetimeFigureOut">
              <a:rPr lang="en-US" dirty="0"/>
              <a:t>9/27/23</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9" name="Rectangle 28"/>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idx="1"/>
          </p:nvPr>
        </p:nvSpPr>
        <p:spPr/>
        <p:txBody>
          <a:bodyPr anchor="ct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97D162C4-EDD9-4389-A98B-B87ECEA2A816}" type="datetimeFigureOut">
              <a:rPr lang="en-US" dirty="0"/>
              <a:t>9/27/23</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
        <p:nvSpPr>
          <p:cNvPr id="7" name="TextBox 6"/>
          <p:cNvSpPr txBox="1"/>
          <p:nvPr/>
        </p:nvSpPr>
        <p:spPr>
          <a:xfrm>
            <a:off x="2194943" y="641225"/>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4" name="Rectangle 23"/>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5" name="Rectangle 24"/>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TextBox 10"/>
          <p:cNvSpPr txBox="1"/>
          <p:nvPr/>
        </p:nvSpPr>
        <p:spPr>
          <a:xfrm>
            <a:off x="2191843" y="2962586"/>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Title 1"/>
          <p:cNvSpPr>
            <a:spLocks noGrp="1"/>
          </p:cNvSpPr>
          <p:nvPr>
            <p:ph type="title"/>
          </p:nvPr>
        </p:nvSpPr>
        <p:spPr>
          <a:xfrm>
            <a:off x="2609873" y="3147254"/>
            <a:ext cx="7956560" cy="1424746"/>
          </a:xfrm>
        </p:spPr>
        <p:txBody>
          <a:bodyPr anchor="t">
            <a:normAutofit/>
          </a:bodyPr>
          <a:lstStyle>
            <a:lvl1pPr algn="r">
              <a:defRPr sz="3200"/>
            </a:lvl1pPr>
          </a:lstStyle>
          <a:p>
            <a:r>
              <a:rPr lang="en-GB"/>
              <a:t>Click to edit Master title style</a:t>
            </a:r>
            <a:endParaRPr lang="en-US" dirty="0"/>
          </a:p>
        </p:txBody>
      </p:sp>
      <p:sp>
        <p:nvSpPr>
          <p:cNvPr id="3" name="Text Placeholder 2"/>
          <p:cNvSpPr>
            <a:spLocks noGrp="1"/>
          </p:cNvSpPr>
          <p:nvPr>
            <p:ph type="body" idx="1"/>
          </p:nvPr>
        </p:nvSpPr>
        <p:spPr>
          <a:xfrm>
            <a:off x="2773968" y="2268786"/>
            <a:ext cx="7791931" cy="878468"/>
          </a:xfrm>
        </p:spPr>
        <p:txBody>
          <a:bodyPr tIns="0" anchor="b">
            <a:norm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3E5059C3-6A89-4494-99FF-5A4D6FFD50EB}" type="datetimeFigureOut">
              <a:rPr lang="en-US" dirty="0"/>
              <a:t>9/27/23</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6" name="Rectangle 25"/>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7" name="Rectangle 26"/>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2609873" y="805817"/>
            <a:ext cx="7950984" cy="1081705"/>
          </a:xfrm>
        </p:spPr>
        <p:txBody>
          <a:bodyPr/>
          <a:lstStyle/>
          <a:p>
            <a:r>
              <a:rPr lang="en-GB"/>
              <a:t>Click to edit Master title style</a:t>
            </a:r>
            <a:endParaRPr lang="en-US" dirty="0"/>
          </a:p>
        </p:txBody>
      </p:sp>
      <p:sp>
        <p:nvSpPr>
          <p:cNvPr id="3" name="Content Placeholder 2"/>
          <p:cNvSpPr>
            <a:spLocks noGrp="1"/>
          </p:cNvSpPr>
          <p:nvPr>
            <p:ph sz="half" idx="1"/>
          </p:nvPr>
        </p:nvSpPr>
        <p:spPr>
          <a:xfrm>
            <a:off x="2605374" y="2052116"/>
            <a:ext cx="3891960" cy="399782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6666636" y="2052114"/>
            <a:ext cx="3894222" cy="3997829"/>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Date Placeholder 4"/>
          <p:cNvSpPr>
            <a:spLocks noGrp="1"/>
          </p:cNvSpPr>
          <p:nvPr>
            <p:ph type="dt" sz="half" idx="10"/>
          </p:nvPr>
        </p:nvSpPr>
        <p:spPr/>
        <p:txBody>
          <a:bodyPr/>
          <a:lstStyle/>
          <a:p>
            <a:fld id="{CA954B2F-12DE-47F5-8894-472B206D2E1E}" type="datetimeFigureOut">
              <a:rPr lang="en-US" dirty="0"/>
              <a:t>9/27/23</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
        <p:nvSpPr>
          <p:cNvPr id="10" name="TextBox 9"/>
          <p:cNvSpPr txBox="1"/>
          <p:nvPr/>
        </p:nvSpPr>
        <p:spPr>
          <a:xfrm>
            <a:off x="2196172" y="641223"/>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0" name="Rectangle 19"/>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1" name="Rectangle 20"/>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TextBox 11"/>
          <p:cNvSpPr txBox="1"/>
          <p:nvPr/>
        </p:nvSpPr>
        <p:spPr>
          <a:xfrm>
            <a:off x="2193650" y="636424"/>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Title 1"/>
          <p:cNvSpPr>
            <a:spLocks noGrp="1"/>
          </p:cNvSpPr>
          <p:nvPr>
            <p:ph type="title"/>
          </p:nvPr>
        </p:nvSpPr>
        <p:spPr>
          <a:xfrm>
            <a:off x="2609873" y="805818"/>
            <a:ext cx="7956560" cy="1078348"/>
          </a:xfrm>
        </p:spPr>
        <p:txBody>
          <a:bodyPr/>
          <a:lstStyle/>
          <a:p>
            <a:r>
              <a:rPr lang="en-GB"/>
              <a:t>Click to edit Master title style</a:t>
            </a:r>
            <a:endParaRPr lang="en-US" dirty="0"/>
          </a:p>
        </p:txBody>
      </p:sp>
      <p:sp>
        <p:nvSpPr>
          <p:cNvPr id="3" name="Text Placeholder 2"/>
          <p:cNvSpPr>
            <a:spLocks noGrp="1"/>
          </p:cNvSpPr>
          <p:nvPr>
            <p:ph type="body" idx="1"/>
          </p:nvPr>
        </p:nvSpPr>
        <p:spPr>
          <a:xfrm>
            <a:off x="2609285" y="2052115"/>
            <a:ext cx="3896467" cy="713818"/>
          </a:xfrm>
        </p:spPr>
        <p:txBody>
          <a:bodyPr anchor="b">
            <a:noAutofit/>
          </a:bodyPr>
          <a:lstStyle>
            <a:lvl1pPr marL="0" indent="0" algn="l">
              <a:lnSpc>
                <a:spcPct val="100000"/>
              </a:lnSpc>
              <a:buNone/>
              <a:defRPr sz="2200" b="0" cap="none" baseline="0">
                <a:solidFill>
                  <a:schemeClr val="accent6"/>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2609285" y="2851331"/>
            <a:ext cx="3893623" cy="3071434"/>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6666634" y="2052115"/>
            <a:ext cx="3899798" cy="713818"/>
          </a:xfrm>
        </p:spPr>
        <p:txBody>
          <a:bodyPr anchor="b">
            <a:noAutofit/>
          </a:bodyPr>
          <a:lstStyle>
            <a:lvl1pPr marL="0" indent="0" algn="l">
              <a:lnSpc>
                <a:spcPct val="100000"/>
              </a:lnSpc>
              <a:buNone/>
              <a:defRPr sz="2200" b="0" cap="none" baseline="0">
                <a:solidFill>
                  <a:schemeClr val="accent6"/>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666635" y="2851331"/>
            <a:ext cx="3899798" cy="3071434"/>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p:txBody>
          <a:bodyPr/>
          <a:lstStyle/>
          <a:p>
            <a:fld id="{3F30E46F-7819-4ACF-B48B-48222C2ACC88}" type="datetimeFigureOut">
              <a:rPr lang="en-US" dirty="0"/>
              <a:t>9/27/23</a:t>
            </a:fld>
            <a:endParaRPr lang="en-US" dirty="0"/>
          </a:p>
        </p:txBody>
      </p:sp>
      <p:sp>
        <p:nvSpPr>
          <p:cNvPr id="8" name="Footer Placeholder 7"/>
          <p:cNvSpPr>
            <a:spLocks noGrp="1"/>
          </p:cNvSpPr>
          <p:nvPr>
            <p:ph type="ftr" sz="quarter" idx="11"/>
          </p:nvPr>
        </p:nvSpPr>
        <p:spPr/>
        <p:txBody>
          <a:bodyPr/>
          <a:lstStyle/>
          <a:p>
            <a:r>
              <a:rPr lang="en-US" dirty="0"/>
              <a:t>
              </a:t>
            </a:r>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3" name="Rectangle 12"/>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Rectangle 13"/>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GB"/>
              <a:t>Click to edit Master title style</a:t>
            </a:r>
            <a:endParaRPr lang="en-US" dirty="0"/>
          </a:p>
        </p:txBody>
      </p:sp>
      <p:sp>
        <p:nvSpPr>
          <p:cNvPr id="3" name="Date Placeholder 2"/>
          <p:cNvSpPr>
            <a:spLocks noGrp="1"/>
          </p:cNvSpPr>
          <p:nvPr>
            <p:ph type="dt" sz="half" idx="10"/>
          </p:nvPr>
        </p:nvSpPr>
        <p:spPr/>
        <p:txBody>
          <a:bodyPr/>
          <a:lstStyle/>
          <a:p>
            <a:fld id="{1FAF3416-4057-4DAA-829D-4CA07428D088}" type="datetimeFigureOut">
              <a:rPr lang="en-US" dirty="0"/>
              <a:t>9/27/23</a:t>
            </a:fld>
            <a:endParaRPr lang="en-US" dirty="0"/>
          </a:p>
        </p:txBody>
      </p:sp>
      <p:sp>
        <p:nvSpPr>
          <p:cNvPr id="4" name="Footer Placeholder 3"/>
          <p:cNvSpPr>
            <a:spLocks noGrp="1"/>
          </p:cNvSpPr>
          <p:nvPr>
            <p:ph type="ftr" sz="quarter" idx="11"/>
          </p:nvPr>
        </p:nvSpPr>
        <p:spPr/>
        <p:txBody>
          <a:bodyPr/>
          <a:lstStyle/>
          <a:p>
            <a:r>
              <a:rPr lang="en-US" dirty="0"/>
              <a:t>
              </a:t>
            </a:r>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
        <p:nvSpPr>
          <p:cNvPr id="8" name="TextBox 7"/>
          <p:cNvSpPr txBox="1"/>
          <p:nvPr/>
        </p:nvSpPr>
        <p:spPr>
          <a:xfrm>
            <a:off x="2196172" y="641226"/>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12" name="Rectangle 11"/>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p:cNvSpPr>
            <a:spLocks noGrp="1"/>
          </p:cNvSpPr>
          <p:nvPr>
            <p:ph type="dt" sz="half" idx="10"/>
          </p:nvPr>
        </p:nvSpPr>
        <p:spPr/>
        <p:txBody>
          <a:bodyPr/>
          <a:lstStyle/>
          <a:p>
            <a:fld id="{921D9284-D300-4297-87F7-E791DCC15DB1}" type="datetimeFigureOut">
              <a:rPr lang="en-US" dirty="0"/>
              <a:t>9/27/23</a:t>
            </a:fld>
            <a:endParaRPr lang="en-US" dirty="0"/>
          </a:p>
        </p:txBody>
      </p:sp>
      <p:sp>
        <p:nvSpPr>
          <p:cNvPr id="3" name="Footer Placeholder 2"/>
          <p:cNvSpPr>
            <a:spLocks noGrp="1"/>
          </p:cNvSpPr>
          <p:nvPr>
            <p:ph type="ftr" sz="quarter" idx="11"/>
          </p:nvPr>
        </p:nvSpPr>
        <p:spPr/>
        <p:txBody>
          <a:bodyPr/>
          <a:lstStyle/>
          <a:p>
            <a:r>
              <a:rPr lang="en-US" dirty="0"/>
              <a:t>
              </a:t>
            </a:r>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5" name="Rectangle 24"/>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6" name="Rectangle 25"/>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TextBox 9"/>
          <p:cNvSpPr txBox="1"/>
          <p:nvPr/>
        </p:nvSpPr>
        <p:spPr>
          <a:xfrm>
            <a:off x="1554154" y="1127550"/>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Title 1"/>
          <p:cNvSpPr>
            <a:spLocks noGrp="1"/>
          </p:cNvSpPr>
          <p:nvPr>
            <p:ph type="title"/>
          </p:nvPr>
        </p:nvSpPr>
        <p:spPr>
          <a:xfrm>
            <a:off x="1970323" y="1282451"/>
            <a:ext cx="2664361" cy="1903241"/>
          </a:xfrm>
        </p:spPr>
        <p:txBody>
          <a:bodyPr anchor="b">
            <a:normAutofit/>
          </a:bodyPr>
          <a:lstStyle>
            <a:lvl1pPr algn="l">
              <a:defRPr sz="2400"/>
            </a:lvl1pPr>
          </a:lstStyle>
          <a:p>
            <a:r>
              <a:rPr lang="en-GB"/>
              <a:t>Click to edit Master title style</a:t>
            </a:r>
            <a:endParaRPr lang="en-US" dirty="0"/>
          </a:p>
        </p:txBody>
      </p:sp>
      <p:sp>
        <p:nvSpPr>
          <p:cNvPr id="3" name="Content Placeholder 2"/>
          <p:cNvSpPr>
            <a:spLocks noGrp="1"/>
          </p:cNvSpPr>
          <p:nvPr>
            <p:ph idx="1"/>
          </p:nvPr>
        </p:nvSpPr>
        <p:spPr>
          <a:xfrm>
            <a:off x="5120154" y="805818"/>
            <a:ext cx="5446278" cy="5244126"/>
          </a:xfrm>
        </p:spPr>
        <p:txBody>
          <a:bodyPr anchor="ct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1970322" y="3186154"/>
            <a:ext cx="2664361" cy="2386397"/>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37D525BB-DA17-4BA0-B3C8-3AC3ABC827E6}" type="datetimeFigureOut">
              <a:rPr lang="en-US" dirty="0"/>
              <a:t>9/27/23</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9" name="Rectangle 18"/>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Rectangle 19"/>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Picture Placeholder 2"/>
          <p:cNvSpPr>
            <a:spLocks noGrp="1" noChangeAspect="1"/>
          </p:cNvSpPr>
          <p:nvPr>
            <p:ph type="pic" idx="1"/>
          </p:nvPr>
        </p:nvSpPr>
        <p:spPr>
          <a:xfrm>
            <a:off x="6747062" y="3229"/>
            <a:ext cx="4629734" cy="6858000"/>
          </a:xfrm>
          <a:solidFill>
            <a:schemeClr val="tx1">
              <a:alpha val="10000"/>
            </a:schemeClr>
          </a:solidFill>
          <a:ln w="9525" cap="sq">
            <a:noFill/>
            <a:miter lim="800000"/>
          </a:ln>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2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dirty="0"/>
          </a:p>
        </p:txBody>
      </p:sp>
      <p:sp>
        <p:nvSpPr>
          <p:cNvPr id="10" name="TextBox 9"/>
          <p:cNvSpPr txBox="1"/>
          <p:nvPr/>
        </p:nvSpPr>
        <p:spPr>
          <a:xfrm>
            <a:off x="1554686" y="1127550"/>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Title 1"/>
          <p:cNvSpPr>
            <a:spLocks noGrp="1"/>
          </p:cNvSpPr>
          <p:nvPr>
            <p:ph type="title"/>
          </p:nvPr>
        </p:nvSpPr>
        <p:spPr>
          <a:xfrm>
            <a:off x="1971241" y="1282452"/>
            <a:ext cx="3970986" cy="1900473"/>
          </a:xfrm>
        </p:spPr>
        <p:txBody>
          <a:bodyPr anchor="b">
            <a:normAutofit/>
          </a:bodyPr>
          <a:lstStyle>
            <a:lvl1pPr algn="l">
              <a:defRPr sz="3200"/>
            </a:lvl1pPr>
          </a:lstStyle>
          <a:p>
            <a:r>
              <a:rPr lang="en-GB"/>
              <a:t>Click to edit Master title style</a:t>
            </a:r>
            <a:endParaRPr lang="en-US" dirty="0"/>
          </a:p>
        </p:txBody>
      </p:sp>
      <p:sp>
        <p:nvSpPr>
          <p:cNvPr id="4" name="Text Placeholder 3"/>
          <p:cNvSpPr>
            <a:spLocks noGrp="1"/>
          </p:cNvSpPr>
          <p:nvPr>
            <p:ph type="body" sz="half" idx="2"/>
          </p:nvPr>
        </p:nvSpPr>
        <p:spPr>
          <a:xfrm>
            <a:off x="1970322" y="3182928"/>
            <a:ext cx="3971874" cy="2386394"/>
          </a:xfrm>
        </p:spPr>
        <p:txBody>
          <a:bodyPr>
            <a:normAutofit/>
          </a:bodyPr>
          <a:lstStyle>
            <a:lvl1pPr marL="0" indent="0" algn="l">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B16C4C9A-3960-41CF-A4E9-2A8FB932454B}" type="datetimeFigureOut">
              <a:rPr lang="en-US" dirty="0"/>
              <a:t>9/27/23</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pic>
        <p:nvPicPr>
          <p:cNvPr id="18" name="Picture 17"/>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2831794" y="2105202"/>
            <a:ext cx="9360205" cy="4752798"/>
          </a:xfrm>
          <a:prstGeom prst="rect">
            <a:avLst/>
          </a:prstGeom>
        </p:spPr>
      </p:pic>
      <p:pic>
        <p:nvPicPr>
          <p:cNvPr id="15" name="Picture 14"/>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0" y="0"/>
            <a:ext cx="12189867" cy="6858000"/>
          </a:xfrm>
          <a:prstGeom prst="rect">
            <a:avLst/>
          </a:prstGeom>
        </p:spPr>
      </p:pic>
      <p:sp>
        <p:nvSpPr>
          <p:cNvPr id="8" name="Rectangle 7"/>
          <p:cNvSpPr/>
          <p:nvPr/>
        </p:nvSpPr>
        <p:spPr>
          <a:xfrm>
            <a:off x="0" y="0"/>
            <a:ext cx="964174"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2611808" y="808056"/>
            <a:ext cx="7958331" cy="1077229"/>
          </a:xfrm>
          <a:prstGeom prst="rect">
            <a:avLst/>
          </a:prstGeom>
        </p:spPr>
        <p:txBody>
          <a:bodyPr vert="horz" lIns="91440" tIns="45720" rIns="91440" bIns="45720" rtlCol="0" anchor="t">
            <a:normAutofit/>
          </a:bodyPr>
          <a:lstStyle/>
          <a:p>
            <a:r>
              <a:rPr lang="en-GB"/>
              <a:t>Click to edit Master title style</a:t>
            </a:r>
            <a:endParaRPr lang="en-US" dirty="0"/>
          </a:p>
        </p:txBody>
      </p:sp>
      <p:sp>
        <p:nvSpPr>
          <p:cNvPr id="3" name="Text Placeholder 2"/>
          <p:cNvSpPr>
            <a:spLocks noGrp="1"/>
          </p:cNvSpPr>
          <p:nvPr>
            <p:ph type="body" idx="1"/>
          </p:nvPr>
        </p:nvSpPr>
        <p:spPr>
          <a:xfrm>
            <a:off x="2773599" y="2052116"/>
            <a:ext cx="7796540" cy="399782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2"/>
          </p:nvPr>
        </p:nvSpPr>
        <p:spPr>
          <a:xfrm rot="5400000">
            <a:off x="-810065" y="5270604"/>
            <a:ext cx="2662729" cy="182880"/>
          </a:xfrm>
          <a:prstGeom prst="rect">
            <a:avLst/>
          </a:prstGeom>
        </p:spPr>
        <p:txBody>
          <a:bodyPr vert="horz" lIns="91440" tIns="18288" rIns="91440" bIns="45720" rtlCol="0" anchor="t"/>
          <a:lstStyle>
            <a:lvl1pPr algn="r">
              <a:defRPr sz="800">
                <a:solidFill>
                  <a:schemeClr val="tx1">
                    <a:tint val="75000"/>
                  </a:schemeClr>
                </a:solidFill>
                <a:latin typeface="+mn-lt"/>
              </a:defRPr>
            </a:lvl1pPr>
          </a:lstStyle>
          <a:p>
            <a:fld id="{3CBC1C18-307B-4F68-A007-B5B542270E8D}" type="datetimeFigureOut">
              <a:rPr lang="en-US" dirty="0"/>
              <a:t>9/27/23</a:t>
            </a:fld>
            <a:endParaRPr lang="en-US" dirty="0"/>
          </a:p>
        </p:txBody>
      </p:sp>
      <p:sp>
        <p:nvSpPr>
          <p:cNvPr id="5" name="Footer Placeholder 4"/>
          <p:cNvSpPr>
            <a:spLocks noGrp="1"/>
          </p:cNvSpPr>
          <p:nvPr>
            <p:ph type="ftr" sz="quarter" idx="3"/>
          </p:nvPr>
        </p:nvSpPr>
        <p:spPr>
          <a:xfrm rot="5400000">
            <a:off x="-2237130" y="3661144"/>
            <a:ext cx="5885352" cy="179176"/>
          </a:xfrm>
          <a:prstGeom prst="rect">
            <a:avLst/>
          </a:prstGeom>
        </p:spPr>
        <p:txBody>
          <a:bodyPr vert="horz" lIns="91440" tIns="45720" rIns="91440" bIns="18288" rtlCol="0" anchor="b"/>
          <a:lstStyle>
            <a:lvl1pPr algn="r">
              <a:defRPr sz="800">
                <a:solidFill>
                  <a:schemeClr val="tx1">
                    <a:tint val="75000"/>
                  </a:schemeClr>
                </a:solidFill>
              </a:defRPr>
            </a:lvl1pPr>
          </a:lstStyle>
          <a:p>
            <a:r>
              <a:rPr lang="en-US" dirty="0"/>
              <a:t>
              </a:t>
            </a:r>
          </a:p>
        </p:txBody>
      </p:sp>
      <p:sp>
        <p:nvSpPr>
          <p:cNvPr id="6" name="Slide Number Placeholder 5"/>
          <p:cNvSpPr>
            <a:spLocks noGrp="1"/>
          </p:cNvSpPr>
          <p:nvPr>
            <p:ph type="sldNum" sz="quarter" idx="4"/>
          </p:nvPr>
        </p:nvSpPr>
        <p:spPr>
          <a:xfrm>
            <a:off x="158407" y="164592"/>
            <a:ext cx="636727" cy="322851"/>
          </a:xfrm>
          <a:prstGeom prst="rect">
            <a:avLst/>
          </a:prstGeom>
        </p:spPr>
        <p:txBody>
          <a:bodyPr vert="horz" lIns="91440" tIns="45720" rIns="45720" bIns="45720" rtlCol="0" anchor="ctr"/>
          <a:lstStyle>
            <a:lvl1pPr algn="r">
              <a:defRPr sz="1800">
                <a:solidFill>
                  <a:schemeClr val="tx1">
                    <a:tint val="75000"/>
                  </a:schemeClr>
                </a:solidFill>
              </a:defRPr>
            </a:lvl1pPr>
          </a:lstStyle>
          <a:p>
            <a:fld id="{6D22F896-40B5-4ADD-8801-0D06FADFA095}" type="slidenum">
              <a:rPr lang="en-US" dirty="0"/>
              <a:pPr/>
              <a:t>‹#›</a:t>
            </a:fld>
            <a:endParaRPr lang="en-US" dirty="0"/>
          </a:p>
        </p:txBody>
      </p:sp>
      <p:sp>
        <p:nvSpPr>
          <p:cNvPr id="57" name="Rectangle 56"/>
          <p:cNvSpPr/>
          <p:nvPr/>
        </p:nvSpPr>
        <p:spPr>
          <a:xfrm>
            <a:off x="962042" y="0"/>
            <a:ext cx="45719"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r" defTabSz="914400" rtl="0" eaLnBrk="1" latinLnBrk="0" hangingPunct="1">
        <a:lnSpc>
          <a:spcPct val="90000"/>
        </a:lnSpc>
        <a:spcBef>
          <a:spcPct val="0"/>
        </a:spcBef>
        <a:buNone/>
        <a:defRPr sz="3400" b="0" i="0" kern="1200" cap="none">
          <a:solidFill>
            <a:schemeClr val="tx1"/>
          </a:solidFill>
          <a:effectLst/>
          <a:latin typeface="+mj-lt"/>
          <a:ea typeface="+mj-ea"/>
          <a:cs typeface="+mj-cs"/>
        </a:defRPr>
      </a:lvl1pPr>
    </p:titleStyle>
    <p:bodyStyle>
      <a:lvl1pPr marL="344488" indent="-344488" algn="l" defTabSz="914400" rtl="0" eaLnBrk="1" latinLnBrk="0" hangingPunct="1">
        <a:lnSpc>
          <a:spcPct val="120000"/>
        </a:lnSpc>
        <a:spcBef>
          <a:spcPts val="1000"/>
        </a:spcBef>
        <a:spcAft>
          <a:spcPts val="600"/>
        </a:spcAft>
        <a:buClr>
          <a:schemeClr val="accent6"/>
        </a:buClr>
        <a:buSzPct val="90000"/>
        <a:buFont typeface="Wingdings" panose="05000000000000000000" pitchFamily="2" charset="2"/>
        <a:buChar char="§"/>
        <a:defRPr sz="2000" kern="1200">
          <a:solidFill>
            <a:schemeClr val="tx1"/>
          </a:solidFill>
          <a:effectLst/>
          <a:latin typeface="+mn-lt"/>
          <a:ea typeface="+mn-ea"/>
          <a:cs typeface="+mn-cs"/>
        </a:defRPr>
      </a:lvl1pPr>
      <a:lvl2pPr marL="795338" indent="-33813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800" kern="1200">
          <a:solidFill>
            <a:schemeClr val="tx1"/>
          </a:solidFill>
          <a:effectLst/>
          <a:latin typeface="+mn-lt"/>
          <a:ea typeface="+mn-ea"/>
          <a:cs typeface="+mn-cs"/>
        </a:defRPr>
      </a:lvl2pPr>
      <a:lvl3pPr marL="1258888" indent="-34448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600" kern="1200">
          <a:solidFill>
            <a:schemeClr val="tx1"/>
          </a:solidFill>
          <a:effectLst/>
          <a:latin typeface="+mn-lt"/>
          <a:ea typeface="+mn-ea"/>
          <a:cs typeface="+mn-cs"/>
        </a:defRPr>
      </a:lvl3pPr>
      <a:lvl4pPr marL="1709738" indent="-33813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400" kern="1200">
          <a:solidFill>
            <a:schemeClr val="tx1"/>
          </a:solidFill>
          <a:effectLst/>
          <a:latin typeface="+mn-lt"/>
          <a:ea typeface="+mn-ea"/>
          <a:cs typeface="+mn-cs"/>
        </a:defRPr>
      </a:lvl4pPr>
      <a:lvl5pPr marL="2173288" indent="-34448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a:solidFill>
            <a:schemeClr val="tx1"/>
          </a:solidFill>
          <a:effectLst/>
          <a:latin typeface="+mn-lt"/>
          <a:ea typeface="+mn-ea"/>
          <a:cs typeface="+mn-cs"/>
        </a:defRPr>
      </a:lvl5pPr>
      <a:lvl6pPr marL="2642616"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baseline="0">
          <a:solidFill>
            <a:schemeClr val="tx1"/>
          </a:solidFill>
          <a:effectLst/>
          <a:latin typeface="+mn-lt"/>
          <a:ea typeface="+mn-ea"/>
          <a:cs typeface="+mn-cs"/>
        </a:defRPr>
      </a:lvl6pPr>
      <a:lvl7pPr marL="3108960"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baseline="0">
          <a:solidFill>
            <a:schemeClr val="tx1"/>
          </a:solidFill>
          <a:effectLst/>
          <a:latin typeface="+mn-lt"/>
          <a:ea typeface="+mn-ea"/>
          <a:cs typeface="+mn-cs"/>
        </a:defRPr>
      </a:lvl7pPr>
      <a:lvl8pPr marL="3575304"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baseline="0">
          <a:solidFill>
            <a:schemeClr val="tx1"/>
          </a:solidFill>
          <a:effectLst/>
          <a:latin typeface="+mn-lt"/>
          <a:ea typeface="+mn-ea"/>
          <a:cs typeface="+mn-cs"/>
        </a:defRPr>
      </a:lvl8pPr>
      <a:lvl9pPr marL="4041648"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18.png"/></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21.jp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20.jpg"/><Relationship Id="rId5" Type="http://schemas.openxmlformats.org/officeDocument/2006/relationships/image" Target="../media/image19.jpg"/><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8.jpe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7.jpg"/><Relationship Id="rId5" Type="http://schemas.openxmlformats.org/officeDocument/2006/relationships/image" Target="../media/image6.jp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9.jp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 Id="rId5" Type="http://schemas.openxmlformats.org/officeDocument/2006/relationships/image" Target="../media/image11.jpg"/><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2.jpg"/><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8" Type="http://schemas.openxmlformats.org/officeDocument/2006/relationships/image" Target="../media/image15.jpg"/><Relationship Id="rId3" Type="http://schemas.openxmlformats.org/officeDocument/2006/relationships/slideLayout" Target="../slideLayouts/slideLayout2.xml"/><Relationship Id="rId7" Type="http://schemas.openxmlformats.org/officeDocument/2006/relationships/image" Target="../media/image14.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jpe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17.jpg"/><Relationship Id="rId5" Type="http://schemas.openxmlformats.org/officeDocument/2006/relationships/image" Target="../media/image16.jp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20BDA5-44E4-0F90-3A0E-6209FA22825C}"/>
              </a:ext>
            </a:extLst>
          </p:cNvPr>
          <p:cNvSpPr>
            <a:spLocks noGrp="1"/>
          </p:cNvSpPr>
          <p:nvPr>
            <p:ph type="ctrTitle"/>
          </p:nvPr>
        </p:nvSpPr>
        <p:spPr>
          <a:xfrm>
            <a:off x="1042988" y="3314700"/>
            <a:ext cx="7086886" cy="2382857"/>
          </a:xfrm>
        </p:spPr>
        <p:txBody>
          <a:bodyPr>
            <a:normAutofit fontScale="90000"/>
          </a:bodyPr>
          <a:lstStyle/>
          <a:p>
            <a:r>
              <a:rPr lang="en-GB" dirty="0"/>
              <a:t>Lynx management&amp;</a:t>
            </a:r>
            <a:br>
              <a:rPr lang="en-GB" dirty="0"/>
            </a:br>
            <a:r>
              <a:rPr lang="en-GB" dirty="0"/>
              <a:t>consequences of EC interference</a:t>
            </a:r>
            <a:endParaRPr lang="en-LV" dirty="0"/>
          </a:p>
        </p:txBody>
      </p:sp>
      <p:sp>
        <p:nvSpPr>
          <p:cNvPr id="3" name="Subtitle 2">
            <a:extLst>
              <a:ext uri="{FF2B5EF4-FFF2-40B4-BE49-F238E27FC236}">
                <a16:creationId xmlns:a16="http://schemas.microsoft.com/office/drawing/2014/main" id="{0BCE6BBB-3360-D574-11EE-FEEA944E9067}"/>
              </a:ext>
            </a:extLst>
          </p:cNvPr>
          <p:cNvSpPr>
            <a:spLocks noGrp="1"/>
          </p:cNvSpPr>
          <p:nvPr>
            <p:ph type="subTitle" idx="1"/>
          </p:nvPr>
        </p:nvSpPr>
        <p:spPr/>
        <p:txBody>
          <a:bodyPr/>
          <a:lstStyle/>
          <a:p>
            <a:r>
              <a:rPr lang="en-LV" dirty="0"/>
              <a:t>Linda Dombrovska, Latvian Hunters’ Association</a:t>
            </a:r>
          </a:p>
        </p:txBody>
      </p:sp>
    </p:spTree>
    <p:extLst>
      <p:ext uri="{BB962C8B-B14F-4D97-AF65-F5344CB8AC3E}">
        <p14:creationId xmlns:p14="http://schemas.microsoft.com/office/powerpoint/2010/main" val="25009980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4A755-37F3-E061-4146-47B5AD413274}"/>
              </a:ext>
            </a:extLst>
          </p:cNvPr>
          <p:cNvSpPr>
            <a:spLocks noGrp="1"/>
          </p:cNvSpPr>
          <p:nvPr>
            <p:ph type="title"/>
          </p:nvPr>
        </p:nvSpPr>
        <p:spPr/>
        <p:txBody>
          <a:bodyPr/>
          <a:lstStyle/>
          <a:p>
            <a:r>
              <a:rPr lang="en-LV" dirty="0"/>
              <a:t>How many lynx are near the farm?</a:t>
            </a:r>
          </a:p>
        </p:txBody>
      </p:sp>
      <p:pic>
        <p:nvPicPr>
          <p:cNvPr id="4" name="Skaties līdz galam un skaiti! Cik lūšu apciemoja lauku saimniecību Saldus rajonā_">
            <a:hlinkClick r:id="" action="ppaction://media"/>
            <a:extLst>
              <a:ext uri="{FF2B5EF4-FFF2-40B4-BE49-F238E27FC236}">
                <a16:creationId xmlns:a16="http://schemas.microsoft.com/office/drawing/2014/main" id="{DE0DE685-04CE-8DE7-2363-64627F3B70AF}"/>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3117850" y="2052638"/>
            <a:ext cx="7105650" cy="3997325"/>
          </a:xfrm>
        </p:spPr>
      </p:pic>
    </p:spTree>
    <p:extLst>
      <p:ext uri="{BB962C8B-B14F-4D97-AF65-F5344CB8AC3E}">
        <p14:creationId xmlns:p14="http://schemas.microsoft.com/office/powerpoint/2010/main" val="36108073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219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rotWithShape="1">
          <a:blip r:embed="rId2"/>
          <a:stretch/>
        </a:blipFill>
        <a:effectLst/>
      </p:bgPr>
    </p:bg>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27792309-2D28-41BC-84CF-A610592772C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2831794" y="2105202"/>
            <a:ext cx="9360205" cy="4752798"/>
          </a:xfrm>
          <a:prstGeom prst="rect">
            <a:avLst/>
          </a:prstGeom>
        </p:spPr>
      </p:pic>
      <p:pic>
        <p:nvPicPr>
          <p:cNvPr id="16" name="Picture 15">
            <a:extLst>
              <a:ext uri="{FF2B5EF4-FFF2-40B4-BE49-F238E27FC236}">
                <a16:creationId xmlns:a16="http://schemas.microsoft.com/office/drawing/2014/main" id="{A4A77C25-5F33-4CC5-AAF6-E8103126E98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0" y="0"/>
            <a:ext cx="12189867" cy="6858000"/>
          </a:xfrm>
          <a:prstGeom prst="rect">
            <a:avLst/>
          </a:prstGeom>
        </p:spPr>
      </p:pic>
      <p:sp>
        <p:nvSpPr>
          <p:cNvPr id="18" name="Rectangle 17">
            <a:extLst>
              <a:ext uri="{FF2B5EF4-FFF2-40B4-BE49-F238E27FC236}">
                <a16:creationId xmlns:a16="http://schemas.microsoft.com/office/drawing/2014/main" id="{D3777338-BF67-4A6E-A733-9D0E81C8AC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64174"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Rectangle 19">
            <a:extLst>
              <a:ext uri="{FF2B5EF4-FFF2-40B4-BE49-F238E27FC236}">
                <a16:creationId xmlns:a16="http://schemas.microsoft.com/office/drawing/2014/main" id="{AC70F0F3-B393-4F7C-9317-B73BFE59F6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2042" y="0"/>
            <a:ext cx="45719"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2" name="Rectangle 21">
            <a:extLst>
              <a:ext uri="{FF2B5EF4-FFF2-40B4-BE49-F238E27FC236}">
                <a16:creationId xmlns:a16="http://schemas.microsoft.com/office/drawing/2014/main" id="{73DB8348-6507-4338-B113-CE5F57E353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7533" y="0"/>
            <a:ext cx="7934348"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4" name="Rectangle 23">
            <a:extLst>
              <a:ext uri="{FF2B5EF4-FFF2-40B4-BE49-F238E27FC236}">
                <a16:creationId xmlns:a16="http://schemas.microsoft.com/office/drawing/2014/main" id="{BC312354-3B2C-43CF-859C-4D81D57AE5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41881"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6" name="TextBox 25">
            <a:extLst>
              <a:ext uri="{FF2B5EF4-FFF2-40B4-BE49-F238E27FC236}">
                <a16:creationId xmlns:a16="http://schemas.microsoft.com/office/drawing/2014/main" id="{F49A7D8C-D069-49B5-BE88-FB96E04ACD78}"/>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191282" y="3262852"/>
            <a:ext cx="415636" cy="461665"/>
          </a:xfrm>
          <a:prstGeom prst="rect">
            <a:avLst/>
          </a:prstGeom>
          <a:noFill/>
        </p:spPr>
        <p:txBody>
          <a:bodyPr wrap="square" rtlCol="0">
            <a:spAutoFit/>
          </a:bodyPr>
          <a:lstStyle/>
          <a:p>
            <a:pPr algn="r">
              <a:spcAft>
                <a:spcPts val="600"/>
              </a:spcAft>
            </a:pPr>
            <a:r>
              <a:rPr lang="en-US" sz="2400" dirty="0">
                <a:solidFill>
                  <a:schemeClr val="accent6"/>
                </a:solidFill>
                <a:latin typeface="Wingdings 3" panose="05040102010807070707" pitchFamily="18" charset="2"/>
              </a:rPr>
              <a:t>z</a:t>
            </a:r>
            <a:endParaRPr lang="en-US" sz="2400" dirty="0">
              <a:solidFill>
                <a:schemeClr val="accent6"/>
              </a:solidFill>
              <a:latin typeface="MS Shell Dlg 2" panose="020B0604030504040204" pitchFamily="34" charset="0"/>
            </a:endParaRPr>
          </a:p>
        </p:txBody>
      </p:sp>
      <p:sp useBgFill="1">
        <p:nvSpPr>
          <p:cNvPr id="28" name="Rectangle 27">
            <a:extLst>
              <a:ext uri="{FF2B5EF4-FFF2-40B4-BE49-F238E27FC236}">
                <a16:creationId xmlns:a16="http://schemas.microsoft.com/office/drawing/2014/main" id="{9AF0056A-5373-40EE-8E84-FB7CE7AFF8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9867" cy="685528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 name="Picture 29">
            <a:extLst>
              <a:ext uri="{FF2B5EF4-FFF2-40B4-BE49-F238E27FC236}">
                <a16:creationId xmlns:a16="http://schemas.microsoft.com/office/drawing/2014/main" id="{83B75FCD-0BF5-4D46-9F1A-DFDA1640868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2831794" y="2105202"/>
            <a:ext cx="9360205" cy="4752798"/>
          </a:xfrm>
          <a:prstGeom prst="rect">
            <a:avLst/>
          </a:prstGeom>
        </p:spPr>
      </p:pic>
      <p:pic>
        <p:nvPicPr>
          <p:cNvPr id="32" name="Picture 31">
            <a:extLst>
              <a:ext uri="{FF2B5EF4-FFF2-40B4-BE49-F238E27FC236}">
                <a16:creationId xmlns:a16="http://schemas.microsoft.com/office/drawing/2014/main" id="{A57B5C5A-716A-47D6-A89B-9004C90C504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alphaModFix/>
            <a:extLst>
              <a:ext uri="{28A0092B-C50C-407E-A947-70E740481C1C}">
                <a14:useLocalDpi xmlns:a14="http://schemas.microsoft.com/office/drawing/2010/main" val="0"/>
              </a:ext>
            </a:extLst>
          </a:blip>
          <a:stretch>
            <a:fillRect/>
          </a:stretch>
        </p:blipFill>
        <p:spPr>
          <a:xfrm>
            <a:off x="0" y="0"/>
            <a:ext cx="12189867" cy="6858000"/>
          </a:xfrm>
          <a:prstGeom prst="rect">
            <a:avLst/>
          </a:prstGeom>
        </p:spPr>
      </p:pic>
      <p:sp>
        <p:nvSpPr>
          <p:cNvPr id="34" name="Rectangle 33">
            <a:extLst>
              <a:ext uri="{FF2B5EF4-FFF2-40B4-BE49-F238E27FC236}">
                <a16:creationId xmlns:a16="http://schemas.microsoft.com/office/drawing/2014/main" id="{8C3EB4AA-25D0-4095-968A-B6B6A0F733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64174"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35">
            <a:extLst>
              <a:ext uri="{FF2B5EF4-FFF2-40B4-BE49-F238E27FC236}">
                <a16:creationId xmlns:a16="http://schemas.microsoft.com/office/drawing/2014/main" id="{F9D39574-2217-4BF3-A8A6-EBACEEACCE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2042" y="0"/>
            <a:ext cx="45719"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a:extLst>
              <a:ext uri="{FF2B5EF4-FFF2-40B4-BE49-F238E27FC236}">
                <a16:creationId xmlns:a16="http://schemas.microsoft.com/office/drawing/2014/main" id="{2ECA767B-2D02-45F0-AC04-F1E907CF5A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7533" y="0"/>
            <a:ext cx="10378001"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1A93EC9-A6E3-C695-F994-70C8165738FE}"/>
              </a:ext>
            </a:extLst>
          </p:cNvPr>
          <p:cNvSpPr>
            <a:spLocks noGrp="1"/>
          </p:cNvSpPr>
          <p:nvPr>
            <p:ph type="title"/>
          </p:nvPr>
        </p:nvSpPr>
        <p:spPr>
          <a:xfrm>
            <a:off x="1974254" y="5166421"/>
            <a:ext cx="8445357" cy="883524"/>
          </a:xfrm>
        </p:spPr>
        <p:txBody>
          <a:bodyPr vert="horz" lIns="91440" tIns="45720" rIns="91440" bIns="45720" rtlCol="0" anchor="t">
            <a:normAutofit fontScale="90000"/>
          </a:bodyPr>
          <a:lstStyle/>
          <a:p>
            <a:r>
              <a:rPr lang="en-US" sz="4800" dirty="0"/>
              <a:t>Hunter say: there are fewer roe deer</a:t>
            </a:r>
            <a:br>
              <a:rPr lang="en-US" sz="4800" dirty="0"/>
            </a:br>
            <a:br>
              <a:rPr lang="en-US" sz="4800" dirty="0"/>
            </a:br>
            <a:endParaRPr lang="en-US" sz="4800" dirty="0"/>
          </a:p>
        </p:txBody>
      </p:sp>
      <p:pic>
        <p:nvPicPr>
          <p:cNvPr id="7" name="Picture 6" descr="A close-up of a animal&#10;&#10;Description automatically generated">
            <a:extLst>
              <a:ext uri="{FF2B5EF4-FFF2-40B4-BE49-F238E27FC236}">
                <a16:creationId xmlns:a16="http://schemas.microsoft.com/office/drawing/2014/main" id="{DC7DDB83-6BCC-84E8-AB15-089CC17BB4F2}"/>
              </a:ext>
            </a:extLst>
          </p:cNvPr>
          <p:cNvPicPr>
            <a:picLocks noChangeAspect="1"/>
          </p:cNvPicPr>
          <p:nvPr/>
        </p:nvPicPr>
        <p:blipFill rotWithShape="1">
          <a:blip r:embed="rId5"/>
          <a:srcRect r="-1" b="36553"/>
          <a:stretch/>
        </p:blipFill>
        <p:spPr>
          <a:xfrm>
            <a:off x="1648589" y="647190"/>
            <a:ext cx="2916936" cy="3290126"/>
          </a:xfrm>
          <a:prstGeom prst="rect">
            <a:avLst/>
          </a:prstGeom>
          <a:ln>
            <a:gradFill flip="none" rotWithShape="1">
              <a:gsLst>
                <a:gs pos="86000">
                  <a:schemeClr val="accent6">
                    <a:lumMod val="67000"/>
                  </a:schemeClr>
                </a:gs>
                <a:gs pos="20000">
                  <a:schemeClr val="accent6">
                    <a:lumMod val="97000"/>
                    <a:lumOff val="3000"/>
                  </a:schemeClr>
                </a:gs>
                <a:gs pos="100000">
                  <a:schemeClr val="accent6">
                    <a:lumMod val="60000"/>
                    <a:lumOff val="40000"/>
                  </a:schemeClr>
                </a:gs>
              </a:gsLst>
              <a:lin ang="16200000" scaled="1"/>
              <a:tileRect/>
            </a:gradFill>
          </a:ln>
          <a:effectLst>
            <a:innerShdw blurRad="127000">
              <a:prstClr val="black">
                <a:alpha val="90000"/>
              </a:prstClr>
            </a:innerShdw>
          </a:effectLst>
        </p:spPr>
      </p:pic>
      <p:pic>
        <p:nvPicPr>
          <p:cNvPr id="5" name="Content Placeholder 4" descr="A white object in the middle of a field&#10;&#10;Description automatically generated">
            <a:extLst>
              <a:ext uri="{FF2B5EF4-FFF2-40B4-BE49-F238E27FC236}">
                <a16:creationId xmlns:a16="http://schemas.microsoft.com/office/drawing/2014/main" id="{820EAFA8-663E-87B6-F488-1AB2252C05D0}"/>
              </a:ext>
            </a:extLst>
          </p:cNvPr>
          <p:cNvPicPr>
            <a:picLocks noGrp="1" noChangeAspect="1"/>
          </p:cNvPicPr>
          <p:nvPr>
            <p:ph idx="1"/>
          </p:nvPr>
        </p:nvPicPr>
        <p:blipFill rotWithShape="1">
          <a:blip r:embed="rId6"/>
          <a:srcRect l="32157" r="17974" b="1"/>
          <a:stretch/>
        </p:blipFill>
        <p:spPr>
          <a:xfrm>
            <a:off x="4738863" y="647190"/>
            <a:ext cx="2916936" cy="3290126"/>
          </a:xfrm>
          <a:prstGeom prst="rect">
            <a:avLst/>
          </a:prstGeom>
          <a:ln>
            <a:gradFill flip="none" rotWithShape="1">
              <a:gsLst>
                <a:gs pos="86000">
                  <a:schemeClr val="accent6">
                    <a:lumMod val="67000"/>
                  </a:schemeClr>
                </a:gs>
                <a:gs pos="20000">
                  <a:schemeClr val="accent6">
                    <a:lumMod val="97000"/>
                    <a:lumOff val="3000"/>
                  </a:schemeClr>
                </a:gs>
                <a:gs pos="100000">
                  <a:schemeClr val="accent6">
                    <a:lumMod val="60000"/>
                    <a:lumOff val="40000"/>
                  </a:schemeClr>
                </a:gs>
              </a:gsLst>
              <a:lin ang="16200000" scaled="1"/>
              <a:tileRect/>
            </a:gradFill>
          </a:ln>
          <a:effectLst>
            <a:innerShdw blurRad="127000">
              <a:prstClr val="black">
                <a:alpha val="90000"/>
              </a:prstClr>
            </a:innerShdw>
          </a:effectLst>
        </p:spPr>
      </p:pic>
      <p:pic>
        <p:nvPicPr>
          <p:cNvPr id="9" name="Picture 8" descr="A field with trees in the background&#10;&#10;Description automatically generated">
            <a:extLst>
              <a:ext uri="{FF2B5EF4-FFF2-40B4-BE49-F238E27FC236}">
                <a16:creationId xmlns:a16="http://schemas.microsoft.com/office/drawing/2014/main" id="{9F7F08FD-CC82-7401-AEFE-E7023EE86BEB}"/>
              </a:ext>
            </a:extLst>
          </p:cNvPr>
          <p:cNvPicPr>
            <a:picLocks noChangeAspect="1"/>
          </p:cNvPicPr>
          <p:nvPr/>
        </p:nvPicPr>
        <p:blipFill rotWithShape="1">
          <a:blip r:embed="rId7"/>
          <a:srcRect l="15551" r="17956" b="-1"/>
          <a:stretch/>
        </p:blipFill>
        <p:spPr>
          <a:xfrm>
            <a:off x="7825133" y="647191"/>
            <a:ext cx="2916936" cy="3290126"/>
          </a:xfrm>
          <a:prstGeom prst="rect">
            <a:avLst/>
          </a:prstGeom>
          <a:ln>
            <a:gradFill flip="none" rotWithShape="1">
              <a:gsLst>
                <a:gs pos="86000">
                  <a:schemeClr val="accent6">
                    <a:lumMod val="67000"/>
                  </a:schemeClr>
                </a:gs>
                <a:gs pos="20000">
                  <a:schemeClr val="accent6">
                    <a:lumMod val="97000"/>
                    <a:lumOff val="3000"/>
                  </a:schemeClr>
                </a:gs>
                <a:gs pos="100000">
                  <a:schemeClr val="accent6">
                    <a:lumMod val="60000"/>
                    <a:lumOff val="40000"/>
                  </a:schemeClr>
                </a:gs>
              </a:gsLst>
              <a:lin ang="16200000" scaled="1"/>
              <a:tileRect/>
            </a:gradFill>
          </a:ln>
          <a:effectLst>
            <a:innerShdw blurRad="127000">
              <a:prstClr val="black">
                <a:alpha val="90000"/>
              </a:prstClr>
            </a:innerShdw>
          </a:effectLst>
        </p:spPr>
      </p:pic>
      <p:sp>
        <p:nvSpPr>
          <p:cNvPr id="40" name="Rectangle 39">
            <a:extLst>
              <a:ext uri="{FF2B5EF4-FFF2-40B4-BE49-F238E27FC236}">
                <a16:creationId xmlns:a16="http://schemas.microsoft.com/office/drawing/2014/main" id="{B36C1C1C-5392-436F-A7AC-938D7521BC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387666" y="-2718"/>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081462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7F0979-4C9E-309D-E68E-5A22704C6E3C}"/>
              </a:ext>
            </a:extLst>
          </p:cNvPr>
          <p:cNvSpPr>
            <a:spLocks noGrp="1"/>
          </p:cNvSpPr>
          <p:nvPr>
            <p:ph type="title"/>
          </p:nvPr>
        </p:nvSpPr>
        <p:spPr/>
        <p:txBody>
          <a:bodyPr/>
          <a:lstStyle/>
          <a:p>
            <a:r>
              <a:rPr lang="en-LV" dirty="0"/>
              <a:t>What happens next?</a:t>
            </a:r>
          </a:p>
        </p:txBody>
      </p:sp>
      <p:sp>
        <p:nvSpPr>
          <p:cNvPr id="3" name="Content Placeholder 2">
            <a:extLst>
              <a:ext uri="{FF2B5EF4-FFF2-40B4-BE49-F238E27FC236}">
                <a16:creationId xmlns:a16="http://schemas.microsoft.com/office/drawing/2014/main" id="{80604F29-9176-5901-4531-24F7BC7FD9C8}"/>
              </a:ext>
            </a:extLst>
          </p:cNvPr>
          <p:cNvSpPr>
            <a:spLocks noGrp="1"/>
          </p:cNvSpPr>
          <p:nvPr>
            <p:ph idx="1"/>
          </p:nvPr>
        </p:nvSpPr>
        <p:spPr/>
        <p:txBody>
          <a:bodyPr/>
          <a:lstStyle/>
          <a:p>
            <a:r>
              <a:rPr lang="en-LV" dirty="0"/>
              <a:t>No information about lynx come frotm the hunters</a:t>
            </a:r>
          </a:p>
          <a:p>
            <a:r>
              <a:rPr lang="en-LV" dirty="0"/>
              <a:t>There is no fund to treat the wounded animals </a:t>
            </a:r>
          </a:p>
          <a:p>
            <a:r>
              <a:rPr lang="en-LV" dirty="0"/>
              <a:t>Hunters do not have respect or any liking for the animal, it </a:t>
            </a:r>
            <a:r>
              <a:rPr lang="en-GB" dirty="0"/>
              <a:t>i</a:t>
            </a:r>
            <a:r>
              <a:rPr lang="en-LV" dirty="0"/>
              <a:t>s a nuisance</a:t>
            </a:r>
          </a:p>
          <a:p>
            <a:r>
              <a:rPr lang="en-LV" dirty="0"/>
              <a:t>Nature Protection service could issue individual licences, but they are not doing that</a:t>
            </a:r>
          </a:p>
          <a:p>
            <a:r>
              <a:rPr lang="en-LV" dirty="0"/>
              <a:t>The public still have not seen the lynx while walking the dog</a:t>
            </a:r>
          </a:p>
          <a:p>
            <a:endParaRPr lang="en-LV" dirty="0"/>
          </a:p>
        </p:txBody>
      </p:sp>
    </p:spTree>
    <p:extLst>
      <p:ext uri="{BB962C8B-B14F-4D97-AF65-F5344CB8AC3E}">
        <p14:creationId xmlns:p14="http://schemas.microsoft.com/office/powerpoint/2010/main" val="30700423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EB7B67-0E2F-51A8-80AC-70BFAA88F782}"/>
              </a:ext>
            </a:extLst>
          </p:cNvPr>
          <p:cNvSpPr>
            <a:spLocks noGrp="1"/>
          </p:cNvSpPr>
          <p:nvPr>
            <p:ph type="title"/>
          </p:nvPr>
        </p:nvSpPr>
        <p:spPr/>
        <p:txBody>
          <a:bodyPr/>
          <a:lstStyle/>
          <a:p>
            <a:r>
              <a:rPr lang="en-LV" dirty="0"/>
              <a:t>Thank you for your attention</a:t>
            </a:r>
          </a:p>
        </p:txBody>
      </p:sp>
      <p:sp>
        <p:nvSpPr>
          <p:cNvPr id="3" name="Content Placeholder 2">
            <a:extLst>
              <a:ext uri="{FF2B5EF4-FFF2-40B4-BE49-F238E27FC236}">
                <a16:creationId xmlns:a16="http://schemas.microsoft.com/office/drawing/2014/main" id="{7EE80AAD-E188-97B8-2CA4-F8F4A8395686}"/>
              </a:ext>
            </a:extLst>
          </p:cNvPr>
          <p:cNvSpPr>
            <a:spLocks noGrp="1"/>
          </p:cNvSpPr>
          <p:nvPr>
            <p:ph idx="1"/>
          </p:nvPr>
        </p:nvSpPr>
        <p:spPr/>
        <p:txBody>
          <a:bodyPr/>
          <a:lstStyle/>
          <a:p>
            <a:r>
              <a:rPr lang="en-LV" sz="1800" kern="0" dirty="0">
                <a:solidFill>
                  <a:srgbClr val="FFFFFF"/>
                </a:solidFill>
                <a:effectLst/>
                <a:latin typeface="Segoe UI" panose="020B0502040204020203" pitchFamily="34" charset="0"/>
                <a:ea typeface="Times New Roman" panose="02020603050405020304" pitchFamily="18" charset="0"/>
                <a:cs typeface="Times New Roman" panose="02020603050405020304" pitchFamily="18" charset="0"/>
              </a:rPr>
              <a:t>Conservation: Lynx hunting must be regulated to ensure the long-term conservation of lynx populations. Sustainable hunting practices, where quotas and regulations are set based on scientific assessments of lynx populations, can help maintain healthy lynx populations.</a:t>
            </a:r>
            <a:endParaRPr lang="en-LV" sz="1800" kern="100" dirty="0">
              <a:effectLst/>
              <a:latin typeface="Calibri" panose="020F0502020204030204" pitchFamily="34" charset="0"/>
              <a:ea typeface="Calibri" panose="020F0502020204030204" pitchFamily="34" charset="0"/>
              <a:cs typeface="Times New Roman" panose="02020603050405020304" pitchFamily="18" charset="0"/>
            </a:endParaRPr>
          </a:p>
          <a:p>
            <a:r>
              <a:rPr lang="en-LV" sz="1800" kern="0" dirty="0">
                <a:solidFill>
                  <a:srgbClr val="FFFFFF"/>
                </a:solidFill>
                <a:effectLst/>
                <a:latin typeface="Segoe UI" panose="020B0502040204020203" pitchFamily="34" charset="0"/>
                <a:ea typeface="Times New Roman" panose="02020603050405020304" pitchFamily="18" charset="0"/>
                <a:cs typeface="Times New Roman" panose="02020603050405020304" pitchFamily="18" charset="0"/>
              </a:rPr>
              <a:t>Ultimately, the question of whether lynx hunting is acceptable or not depends on various factors, including the specific circumstances in each region and the perspectives of different stakeholders. It's important for decisions about hunting to be made based on scientific research and in consideration of conservation goals and ethical considerations.</a:t>
            </a:r>
            <a:endParaRPr lang="en-LV"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LV" dirty="0"/>
          </a:p>
        </p:txBody>
      </p:sp>
    </p:spTree>
    <p:extLst>
      <p:ext uri="{BB962C8B-B14F-4D97-AF65-F5344CB8AC3E}">
        <p14:creationId xmlns:p14="http://schemas.microsoft.com/office/powerpoint/2010/main" val="5422179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rotWithShape="1">
          <a:blip r:embed="rId2"/>
          <a:stretch/>
        </a:blipFill>
        <a:effectLst/>
      </p:bgPr>
    </p:bg>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26AA7C31-76FD-4B44-A1FF-D13D2515AE5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2831794" y="2105202"/>
            <a:ext cx="9360205" cy="4752798"/>
          </a:xfrm>
          <a:prstGeom prst="rect">
            <a:avLst/>
          </a:prstGeom>
        </p:spPr>
      </p:pic>
      <p:pic>
        <p:nvPicPr>
          <p:cNvPr id="14" name="Picture 13">
            <a:extLst>
              <a:ext uri="{FF2B5EF4-FFF2-40B4-BE49-F238E27FC236}">
                <a16:creationId xmlns:a16="http://schemas.microsoft.com/office/drawing/2014/main" id="{F5CE85F9-F4EE-4E5D-8235-528527A401D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0" y="0"/>
            <a:ext cx="12189867" cy="6858000"/>
          </a:xfrm>
          <a:prstGeom prst="rect">
            <a:avLst/>
          </a:prstGeom>
        </p:spPr>
      </p:pic>
      <p:sp>
        <p:nvSpPr>
          <p:cNvPr id="16" name="Rectangle 15">
            <a:extLst>
              <a:ext uri="{FF2B5EF4-FFF2-40B4-BE49-F238E27FC236}">
                <a16:creationId xmlns:a16="http://schemas.microsoft.com/office/drawing/2014/main" id="{17338BB4-74FF-4836-86B7-F1B0C2B62D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64174"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a:extLst>
              <a:ext uri="{FF2B5EF4-FFF2-40B4-BE49-F238E27FC236}">
                <a16:creationId xmlns:a16="http://schemas.microsoft.com/office/drawing/2014/main" id="{1ABFA8A3-A231-4BC1-B8A5-C5BE7315CD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2042" y="0"/>
            <a:ext cx="45719"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Rectangle 19">
            <a:extLst>
              <a:ext uri="{FF2B5EF4-FFF2-40B4-BE49-F238E27FC236}">
                <a16:creationId xmlns:a16="http://schemas.microsoft.com/office/drawing/2014/main" id="{FE35963E-79B2-4A8E-8F24-A94E8DDDD5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7533" y="0"/>
            <a:ext cx="7934348"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2" name="Rectangle 21">
            <a:extLst>
              <a:ext uri="{FF2B5EF4-FFF2-40B4-BE49-F238E27FC236}">
                <a16:creationId xmlns:a16="http://schemas.microsoft.com/office/drawing/2014/main" id="{308E4331-210E-4E5F-9501-4C830E3400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41881"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4" name="TextBox 23">
            <a:extLst>
              <a:ext uri="{FF2B5EF4-FFF2-40B4-BE49-F238E27FC236}">
                <a16:creationId xmlns:a16="http://schemas.microsoft.com/office/drawing/2014/main" id="{1A54F778-4E1C-4F6F-9318-9795AA35C246}"/>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191282" y="3262852"/>
            <a:ext cx="415636" cy="461665"/>
          </a:xfrm>
          <a:prstGeom prst="rect">
            <a:avLst/>
          </a:prstGeom>
          <a:noFill/>
        </p:spPr>
        <p:txBody>
          <a:bodyPr wrap="square" rtlCol="0">
            <a:spAutoFit/>
          </a:bodyPr>
          <a:lstStyle/>
          <a:p>
            <a:pPr algn="r">
              <a:spcAft>
                <a:spcPts val="600"/>
              </a:spcAft>
            </a:pPr>
            <a:r>
              <a:rPr lang="en-US" sz="2400" dirty="0">
                <a:solidFill>
                  <a:schemeClr val="accent6"/>
                </a:solidFill>
                <a:latin typeface="Wingdings 3" panose="05040102010807070707" pitchFamily="18" charset="2"/>
              </a:rPr>
              <a:t>z</a:t>
            </a:r>
            <a:endParaRPr lang="en-US" sz="2400" dirty="0">
              <a:solidFill>
                <a:schemeClr val="accent6"/>
              </a:solidFill>
              <a:latin typeface="MS Shell Dlg 2" panose="020B0604030504040204" pitchFamily="34" charset="0"/>
            </a:endParaRPr>
          </a:p>
        </p:txBody>
      </p:sp>
      <p:sp useBgFill="1">
        <p:nvSpPr>
          <p:cNvPr id="26" name="Rectangle 25">
            <a:extLst>
              <a:ext uri="{FF2B5EF4-FFF2-40B4-BE49-F238E27FC236}">
                <a16:creationId xmlns:a16="http://schemas.microsoft.com/office/drawing/2014/main" id="{200A9256-A44C-4406-9010-B9D7D87099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9867" cy="685528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8" name="Picture 27">
            <a:extLst>
              <a:ext uri="{FF2B5EF4-FFF2-40B4-BE49-F238E27FC236}">
                <a16:creationId xmlns:a16="http://schemas.microsoft.com/office/drawing/2014/main" id="{C731F266-5507-4462-8427-0BD0B42C8BD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2831794" y="2105202"/>
            <a:ext cx="9360205" cy="4752798"/>
          </a:xfrm>
          <a:prstGeom prst="rect">
            <a:avLst/>
          </a:prstGeom>
        </p:spPr>
      </p:pic>
      <p:pic>
        <p:nvPicPr>
          <p:cNvPr id="30" name="Picture 29">
            <a:extLst>
              <a:ext uri="{FF2B5EF4-FFF2-40B4-BE49-F238E27FC236}">
                <a16:creationId xmlns:a16="http://schemas.microsoft.com/office/drawing/2014/main" id="{126A06D6-90F0-42BA-94C0-AC6E66570F2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alphaModFix/>
            <a:extLst>
              <a:ext uri="{28A0092B-C50C-407E-A947-70E740481C1C}">
                <a14:useLocalDpi xmlns:a14="http://schemas.microsoft.com/office/drawing/2010/main" val="0"/>
              </a:ext>
            </a:extLst>
          </a:blip>
          <a:stretch>
            <a:fillRect/>
          </a:stretch>
        </p:blipFill>
        <p:spPr>
          <a:xfrm>
            <a:off x="0" y="0"/>
            <a:ext cx="12189867" cy="6858000"/>
          </a:xfrm>
          <a:prstGeom prst="rect">
            <a:avLst/>
          </a:prstGeom>
        </p:spPr>
      </p:pic>
      <p:sp>
        <p:nvSpPr>
          <p:cNvPr id="32" name="Rectangle 31">
            <a:extLst>
              <a:ext uri="{FF2B5EF4-FFF2-40B4-BE49-F238E27FC236}">
                <a16:creationId xmlns:a16="http://schemas.microsoft.com/office/drawing/2014/main" id="{20349629-70E2-4E72-9E59-209F1F3230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64174"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43403E22-A267-491E-9711-05F332BE70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2042" y="0"/>
            <a:ext cx="45719"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35">
            <a:extLst>
              <a:ext uri="{FF2B5EF4-FFF2-40B4-BE49-F238E27FC236}">
                <a16:creationId xmlns:a16="http://schemas.microsoft.com/office/drawing/2014/main" id="{1488C64B-FA72-4C34-B7D8-ABA7E2146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7533" y="0"/>
            <a:ext cx="10378001"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B2FCEDE-4283-BFEC-F57F-B214FE937769}"/>
              </a:ext>
            </a:extLst>
          </p:cNvPr>
          <p:cNvSpPr>
            <a:spLocks noGrp="1"/>
          </p:cNvSpPr>
          <p:nvPr>
            <p:ph type="title"/>
          </p:nvPr>
        </p:nvSpPr>
        <p:spPr>
          <a:xfrm>
            <a:off x="1976398" y="5166420"/>
            <a:ext cx="8440564" cy="1045052"/>
          </a:xfrm>
        </p:spPr>
        <p:txBody>
          <a:bodyPr vert="horz" lIns="91440" tIns="45720" rIns="91440" bIns="45720" rtlCol="0" anchor="t">
            <a:normAutofit fontScale="90000"/>
          </a:bodyPr>
          <a:lstStyle/>
          <a:p>
            <a:r>
              <a:rPr lang="en-US" sz="4800" dirty="0"/>
              <a:t>Lynx had always been hunted, since 2004. Annex IV </a:t>
            </a:r>
            <a:br>
              <a:rPr lang="en-US" sz="4800" dirty="0"/>
            </a:br>
            <a:br>
              <a:rPr lang="en-US" sz="4800" dirty="0"/>
            </a:br>
            <a:endParaRPr lang="en-US" sz="4800" dirty="0"/>
          </a:p>
        </p:txBody>
      </p:sp>
      <p:sp>
        <p:nvSpPr>
          <p:cNvPr id="38" name="Rectangle 37">
            <a:extLst>
              <a:ext uri="{FF2B5EF4-FFF2-40B4-BE49-F238E27FC236}">
                <a16:creationId xmlns:a16="http://schemas.microsoft.com/office/drawing/2014/main" id="{998F5671-E172-46A3-8DC0-54EC6D0E42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50531" y="647188"/>
            <a:ext cx="9091538" cy="329724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A graph on a white sheet&#10;&#10;Description automatically generated">
            <a:extLst>
              <a:ext uri="{FF2B5EF4-FFF2-40B4-BE49-F238E27FC236}">
                <a16:creationId xmlns:a16="http://schemas.microsoft.com/office/drawing/2014/main" id="{AEF4C369-C722-FA1A-E063-150A32BBCA42}"/>
              </a:ext>
            </a:extLst>
          </p:cNvPr>
          <p:cNvPicPr>
            <a:picLocks noChangeAspect="1"/>
          </p:cNvPicPr>
          <p:nvPr/>
        </p:nvPicPr>
        <p:blipFill>
          <a:blip r:embed="rId5"/>
          <a:stretch>
            <a:fillRect/>
          </a:stretch>
        </p:blipFill>
        <p:spPr>
          <a:xfrm>
            <a:off x="2519356" y="972646"/>
            <a:ext cx="2950845" cy="2648383"/>
          </a:xfrm>
          <a:prstGeom prst="rect">
            <a:avLst/>
          </a:prstGeom>
          <a:ln>
            <a:noFill/>
          </a:ln>
        </p:spPr>
      </p:pic>
      <p:pic>
        <p:nvPicPr>
          <p:cNvPr id="5" name="Content Placeholder 4" descr="A graph showing the number of years&#10;&#10;Description automatically generated">
            <a:extLst>
              <a:ext uri="{FF2B5EF4-FFF2-40B4-BE49-F238E27FC236}">
                <a16:creationId xmlns:a16="http://schemas.microsoft.com/office/drawing/2014/main" id="{9663EF39-0E7B-C2E6-8A9B-E84DA4C66118}"/>
              </a:ext>
            </a:extLst>
          </p:cNvPr>
          <p:cNvPicPr>
            <a:picLocks noGrp="1" noChangeAspect="1"/>
          </p:cNvPicPr>
          <p:nvPr>
            <p:ph idx="1"/>
          </p:nvPr>
        </p:nvPicPr>
        <p:blipFill>
          <a:blip r:embed="rId6"/>
          <a:stretch>
            <a:fillRect/>
          </a:stretch>
        </p:blipFill>
        <p:spPr>
          <a:xfrm>
            <a:off x="6355887" y="1137111"/>
            <a:ext cx="4069217" cy="2319452"/>
          </a:xfrm>
          <a:prstGeom prst="rect">
            <a:avLst/>
          </a:prstGeom>
          <a:ln>
            <a:noFill/>
          </a:ln>
        </p:spPr>
      </p:pic>
      <p:sp>
        <p:nvSpPr>
          <p:cNvPr id="40" name="Rectangle 39">
            <a:extLst>
              <a:ext uri="{FF2B5EF4-FFF2-40B4-BE49-F238E27FC236}">
                <a16:creationId xmlns:a16="http://schemas.microsoft.com/office/drawing/2014/main" id="{F9744F83-FEC9-4E5B-8530-224C258F1C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29148" y="319016"/>
            <a:ext cx="9734654" cy="3948816"/>
          </a:xfrm>
          <a:prstGeom prst="rect">
            <a:avLst/>
          </a:prstGeom>
          <a:noFill/>
          <a:ln w="952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41">
            <a:extLst>
              <a:ext uri="{FF2B5EF4-FFF2-40B4-BE49-F238E27FC236}">
                <a16:creationId xmlns:a16="http://schemas.microsoft.com/office/drawing/2014/main" id="{B81918A1-30EC-48DB-A535-4898EA927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82966" y="888935"/>
            <a:ext cx="4228687" cy="2818547"/>
          </a:xfrm>
          <a:prstGeom prst="rect">
            <a:avLst/>
          </a:prstGeom>
          <a:noFill/>
          <a:ln w="9525">
            <a:solidFill>
              <a:schemeClr val="accent6">
                <a:lumMod val="60000"/>
                <a:lumOff val="40000"/>
                <a:alpha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43">
            <a:extLst>
              <a:ext uri="{FF2B5EF4-FFF2-40B4-BE49-F238E27FC236}">
                <a16:creationId xmlns:a16="http://schemas.microsoft.com/office/drawing/2014/main" id="{9301236F-2DE7-4B56-B413-C201491DFF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278683" y="888935"/>
            <a:ext cx="4228687" cy="2818547"/>
          </a:xfrm>
          <a:prstGeom prst="rect">
            <a:avLst/>
          </a:prstGeom>
          <a:noFill/>
          <a:ln w="9525">
            <a:solidFill>
              <a:schemeClr val="accent6">
                <a:lumMod val="60000"/>
                <a:lumOff val="40000"/>
                <a:alpha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45">
            <a:extLst>
              <a:ext uri="{FF2B5EF4-FFF2-40B4-BE49-F238E27FC236}">
                <a16:creationId xmlns:a16="http://schemas.microsoft.com/office/drawing/2014/main" id="{F304D462-CF3A-48B2-966A-0DA7B7E614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387666" y="-2718"/>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669766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rotWithShape="1">
          <a:blip r:embed="rId2"/>
          <a:stretch/>
        </a:blipFill>
        <a:effectLst/>
      </p:bgPr>
    </p:bg>
    <p:spTree>
      <p:nvGrpSpPr>
        <p:cNvPr id="1" name=""/>
        <p:cNvGrpSpPr/>
        <p:nvPr/>
      </p:nvGrpSpPr>
      <p:grpSpPr>
        <a:xfrm>
          <a:off x="0" y="0"/>
          <a:ext cx="0" cy="0"/>
          <a:chOff x="0" y="0"/>
          <a:chExt cx="0" cy="0"/>
        </a:xfrm>
      </p:grpSpPr>
      <p:pic>
        <p:nvPicPr>
          <p:cNvPr id="51" name="Picture 50">
            <a:extLst>
              <a:ext uri="{FF2B5EF4-FFF2-40B4-BE49-F238E27FC236}">
                <a16:creationId xmlns:a16="http://schemas.microsoft.com/office/drawing/2014/main" id="{27792309-2D28-41BC-84CF-A610592772C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2831794" y="2105202"/>
            <a:ext cx="9360205" cy="4752798"/>
          </a:xfrm>
          <a:prstGeom prst="rect">
            <a:avLst/>
          </a:prstGeom>
        </p:spPr>
      </p:pic>
      <p:pic>
        <p:nvPicPr>
          <p:cNvPr id="68" name="Picture 67">
            <a:extLst>
              <a:ext uri="{FF2B5EF4-FFF2-40B4-BE49-F238E27FC236}">
                <a16:creationId xmlns:a16="http://schemas.microsoft.com/office/drawing/2014/main" id="{A4A77C25-5F33-4CC5-AAF6-E8103126E98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0" y="0"/>
            <a:ext cx="12189867" cy="6858000"/>
          </a:xfrm>
          <a:prstGeom prst="rect">
            <a:avLst/>
          </a:prstGeom>
        </p:spPr>
      </p:pic>
      <p:sp>
        <p:nvSpPr>
          <p:cNvPr id="70" name="Rectangle 69">
            <a:extLst>
              <a:ext uri="{FF2B5EF4-FFF2-40B4-BE49-F238E27FC236}">
                <a16:creationId xmlns:a16="http://schemas.microsoft.com/office/drawing/2014/main" id="{D3777338-BF67-4A6E-A733-9D0E81C8AC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64174"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2" name="Rectangle 71">
            <a:extLst>
              <a:ext uri="{FF2B5EF4-FFF2-40B4-BE49-F238E27FC236}">
                <a16:creationId xmlns:a16="http://schemas.microsoft.com/office/drawing/2014/main" id="{AC70F0F3-B393-4F7C-9317-B73BFE59F6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2042" y="0"/>
            <a:ext cx="45719"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4" name="Rectangle 73">
            <a:extLst>
              <a:ext uri="{FF2B5EF4-FFF2-40B4-BE49-F238E27FC236}">
                <a16:creationId xmlns:a16="http://schemas.microsoft.com/office/drawing/2014/main" id="{73DB8348-6507-4338-B113-CE5F57E353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7533" y="0"/>
            <a:ext cx="7934348"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6" name="Rectangle 75">
            <a:extLst>
              <a:ext uri="{FF2B5EF4-FFF2-40B4-BE49-F238E27FC236}">
                <a16:creationId xmlns:a16="http://schemas.microsoft.com/office/drawing/2014/main" id="{BC312354-3B2C-43CF-859C-4D81D57AE5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41881"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8" name="TextBox 77">
            <a:extLst>
              <a:ext uri="{FF2B5EF4-FFF2-40B4-BE49-F238E27FC236}">
                <a16:creationId xmlns:a16="http://schemas.microsoft.com/office/drawing/2014/main" id="{F49A7D8C-D069-49B5-BE88-FB96E04ACD78}"/>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191282" y="3262852"/>
            <a:ext cx="415636" cy="461665"/>
          </a:xfrm>
          <a:prstGeom prst="rect">
            <a:avLst/>
          </a:prstGeom>
          <a:noFill/>
        </p:spPr>
        <p:txBody>
          <a:bodyPr wrap="square" rtlCol="0">
            <a:spAutoFit/>
          </a:bodyPr>
          <a:lstStyle/>
          <a:p>
            <a:pPr algn="r">
              <a:spcAft>
                <a:spcPts val="600"/>
              </a:spcAft>
            </a:pPr>
            <a:r>
              <a:rPr lang="en-US" sz="2400" dirty="0">
                <a:solidFill>
                  <a:schemeClr val="accent6"/>
                </a:solidFill>
                <a:latin typeface="Wingdings 3" panose="05040102010807070707" pitchFamily="18" charset="2"/>
              </a:rPr>
              <a:t>z</a:t>
            </a:r>
            <a:endParaRPr lang="en-US" sz="2400" dirty="0">
              <a:solidFill>
                <a:schemeClr val="accent6"/>
              </a:solidFill>
              <a:latin typeface="MS Shell Dlg 2" panose="020B0604030504040204" pitchFamily="34" charset="0"/>
            </a:endParaRPr>
          </a:p>
        </p:txBody>
      </p:sp>
      <p:sp useBgFill="1">
        <p:nvSpPr>
          <p:cNvPr id="79" name="Rectangle 78">
            <a:extLst>
              <a:ext uri="{FF2B5EF4-FFF2-40B4-BE49-F238E27FC236}">
                <a16:creationId xmlns:a16="http://schemas.microsoft.com/office/drawing/2014/main" id="{9AF0056A-5373-40EE-8E84-FB7CE7AFF8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9867" cy="685528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7" name="Picture 66">
            <a:extLst>
              <a:ext uri="{FF2B5EF4-FFF2-40B4-BE49-F238E27FC236}">
                <a16:creationId xmlns:a16="http://schemas.microsoft.com/office/drawing/2014/main" id="{83B75FCD-0BF5-4D46-9F1A-DFDA1640868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2831794" y="2105202"/>
            <a:ext cx="9360205" cy="4752798"/>
          </a:xfrm>
          <a:prstGeom prst="rect">
            <a:avLst/>
          </a:prstGeom>
        </p:spPr>
      </p:pic>
      <p:pic>
        <p:nvPicPr>
          <p:cNvPr id="69" name="Picture 68">
            <a:extLst>
              <a:ext uri="{FF2B5EF4-FFF2-40B4-BE49-F238E27FC236}">
                <a16:creationId xmlns:a16="http://schemas.microsoft.com/office/drawing/2014/main" id="{A57B5C5A-716A-47D6-A89B-9004C90C504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alphaModFix/>
            <a:extLst>
              <a:ext uri="{28A0092B-C50C-407E-A947-70E740481C1C}">
                <a14:useLocalDpi xmlns:a14="http://schemas.microsoft.com/office/drawing/2010/main" val="0"/>
              </a:ext>
            </a:extLst>
          </a:blip>
          <a:stretch>
            <a:fillRect/>
          </a:stretch>
        </p:blipFill>
        <p:spPr>
          <a:xfrm>
            <a:off x="0" y="0"/>
            <a:ext cx="12189867" cy="6858000"/>
          </a:xfrm>
          <a:prstGeom prst="rect">
            <a:avLst/>
          </a:prstGeom>
        </p:spPr>
      </p:pic>
      <p:sp>
        <p:nvSpPr>
          <p:cNvPr id="71" name="Rectangle 70">
            <a:extLst>
              <a:ext uri="{FF2B5EF4-FFF2-40B4-BE49-F238E27FC236}">
                <a16:creationId xmlns:a16="http://schemas.microsoft.com/office/drawing/2014/main" id="{8C3EB4AA-25D0-4095-968A-B6B6A0F733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64174"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Rectangle 72">
            <a:extLst>
              <a:ext uri="{FF2B5EF4-FFF2-40B4-BE49-F238E27FC236}">
                <a16:creationId xmlns:a16="http://schemas.microsoft.com/office/drawing/2014/main" id="{F9D39574-2217-4BF3-A8A6-EBACEEACCE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2042" y="0"/>
            <a:ext cx="45719"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Rectangle 74">
            <a:extLst>
              <a:ext uri="{FF2B5EF4-FFF2-40B4-BE49-F238E27FC236}">
                <a16:creationId xmlns:a16="http://schemas.microsoft.com/office/drawing/2014/main" id="{2ECA767B-2D02-45F0-AC04-F1E907CF5A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7533" y="0"/>
            <a:ext cx="10378001"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817590C-A695-71C5-037A-AEB7C6432271}"/>
              </a:ext>
            </a:extLst>
          </p:cNvPr>
          <p:cNvSpPr>
            <a:spLocks noGrp="1"/>
          </p:cNvSpPr>
          <p:nvPr>
            <p:ph type="title"/>
          </p:nvPr>
        </p:nvSpPr>
        <p:spPr>
          <a:xfrm>
            <a:off x="1974254" y="5166421"/>
            <a:ext cx="8445357" cy="883524"/>
          </a:xfrm>
        </p:spPr>
        <p:txBody>
          <a:bodyPr vert="horz" lIns="91440" tIns="45720" rIns="91440" bIns="45720" rtlCol="0" anchor="t">
            <a:normAutofit/>
          </a:bodyPr>
          <a:lstStyle/>
          <a:p>
            <a:r>
              <a:rPr lang="en-US" sz="4800"/>
              <a:t>Arguments for hunting</a:t>
            </a:r>
          </a:p>
        </p:txBody>
      </p:sp>
      <p:pic>
        <p:nvPicPr>
          <p:cNvPr id="5" name="Content Placeholder 4" descr="A cutting board with meat and vegetables on it&#10;&#10;Description automatically generated">
            <a:extLst>
              <a:ext uri="{FF2B5EF4-FFF2-40B4-BE49-F238E27FC236}">
                <a16:creationId xmlns:a16="http://schemas.microsoft.com/office/drawing/2014/main" id="{F74DFDB0-64AF-F28C-BBFF-ECB1A9FB07FB}"/>
              </a:ext>
            </a:extLst>
          </p:cNvPr>
          <p:cNvPicPr>
            <a:picLocks noGrp="1" noChangeAspect="1"/>
          </p:cNvPicPr>
          <p:nvPr>
            <p:ph idx="1"/>
          </p:nvPr>
        </p:nvPicPr>
        <p:blipFill rotWithShape="1">
          <a:blip r:embed="rId5"/>
          <a:srcRect l="16966" r="18317" b="4"/>
          <a:stretch/>
        </p:blipFill>
        <p:spPr>
          <a:xfrm>
            <a:off x="1648589" y="647190"/>
            <a:ext cx="2916936" cy="3290126"/>
          </a:xfrm>
          <a:prstGeom prst="rect">
            <a:avLst/>
          </a:prstGeom>
          <a:ln>
            <a:gradFill flip="none" rotWithShape="1">
              <a:gsLst>
                <a:gs pos="86000">
                  <a:schemeClr val="accent6">
                    <a:lumMod val="67000"/>
                  </a:schemeClr>
                </a:gs>
                <a:gs pos="20000">
                  <a:schemeClr val="accent6">
                    <a:lumMod val="97000"/>
                    <a:lumOff val="3000"/>
                  </a:schemeClr>
                </a:gs>
                <a:gs pos="100000">
                  <a:schemeClr val="accent6">
                    <a:lumMod val="60000"/>
                    <a:lumOff val="40000"/>
                  </a:schemeClr>
                </a:gs>
              </a:gsLst>
              <a:lin ang="16200000" scaled="1"/>
              <a:tileRect/>
            </a:gradFill>
          </a:ln>
          <a:effectLst>
            <a:innerShdw blurRad="127000">
              <a:prstClr val="black">
                <a:alpha val="90000"/>
              </a:prstClr>
            </a:innerShdw>
          </a:effectLst>
        </p:spPr>
      </p:pic>
      <p:pic>
        <p:nvPicPr>
          <p:cNvPr id="9" name="Picture 8" descr="A couple of men kneeling in the snow&#10;&#10;Description automatically generated">
            <a:extLst>
              <a:ext uri="{FF2B5EF4-FFF2-40B4-BE49-F238E27FC236}">
                <a16:creationId xmlns:a16="http://schemas.microsoft.com/office/drawing/2014/main" id="{1964B6BB-B6C6-C0CA-89E0-21361CA2118F}"/>
              </a:ext>
            </a:extLst>
          </p:cNvPr>
          <p:cNvPicPr>
            <a:picLocks noChangeAspect="1"/>
          </p:cNvPicPr>
          <p:nvPr/>
        </p:nvPicPr>
        <p:blipFill rotWithShape="1">
          <a:blip r:embed="rId6"/>
          <a:srcRect l="26748" r="28702" b="1"/>
          <a:stretch/>
        </p:blipFill>
        <p:spPr>
          <a:xfrm>
            <a:off x="4738863" y="647190"/>
            <a:ext cx="2916936" cy="3290126"/>
          </a:xfrm>
          <a:prstGeom prst="rect">
            <a:avLst/>
          </a:prstGeom>
          <a:ln>
            <a:gradFill flip="none" rotWithShape="1">
              <a:gsLst>
                <a:gs pos="86000">
                  <a:schemeClr val="accent6">
                    <a:lumMod val="67000"/>
                  </a:schemeClr>
                </a:gs>
                <a:gs pos="20000">
                  <a:schemeClr val="accent6">
                    <a:lumMod val="97000"/>
                    <a:lumOff val="3000"/>
                  </a:schemeClr>
                </a:gs>
                <a:gs pos="100000">
                  <a:schemeClr val="accent6">
                    <a:lumMod val="60000"/>
                    <a:lumOff val="40000"/>
                  </a:schemeClr>
                </a:gs>
              </a:gsLst>
              <a:lin ang="16200000" scaled="1"/>
              <a:tileRect/>
            </a:gradFill>
          </a:ln>
          <a:effectLst>
            <a:innerShdw blurRad="127000">
              <a:prstClr val="black">
                <a:alpha val="90000"/>
              </a:prstClr>
            </a:innerShdw>
          </a:effectLst>
        </p:spPr>
      </p:pic>
      <p:pic>
        <p:nvPicPr>
          <p:cNvPr id="7" name="Picture 6" descr="A animal on the ground&#10;&#10;Description automatically generated">
            <a:extLst>
              <a:ext uri="{FF2B5EF4-FFF2-40B4-BE49-F238E27FC236}">
                <a16:creationId xmlns:a16="http://schemas.microsoft.com/office/drawing/2014/main" id="{72A31826-A147-D41F-93E3-34D741CA5E19}"/>
              </a:ext>
            </a:extLst>
          </p:cNvPr>
          <p:cNvPicPr>
            <a:picLocks noChangeAspect="1"/>
          </p:cNvPicPr>
          <p:nvPr/>
        </p:nvPicPr>
        <p:blipFill rotWithShape="1">
          <a:blip r:embed="rId7"/>
          <a:srcRect l="32480" r="26515" b="-3"/>
          <a:stretch/>
        </p:blipFill>
        <p:spPr>
          <a:xfrm>
            <a:off x="7825133" y="647191"/>
            <a:ext cx="2916936" cy="3290126"/>
          </a:xfrm>
          <a:prstGeom prst="rect">
            <a:avLst/>
          </a:prstGeom>
          <a:ln>
            <a:gradFill flip="none" rotWithShape="1">
              <a:gsLst>
                <a:gs pos="86000">
                  <a:schemeClr val="accent6">
                    <a:lumMod val="67000"/>
                  </a:schemeClr>
                </a:gs>
                <a:gs pos="20000">
                  <a:schemeClr val="accent6">
                    <a:lumMod val="97000"/>
                    <a:lumOff val="3000"/>
                  </a:schemeClr>
                </a:gs>
                <a:gs pos="100000">
                  <a:schemeClr val="accent6">
                    <a:lumMod val="60000"/>
                    <a:lumOff val="40000"/>
                  </a:schemeClr>
                </a:gs>
              </a:gsLst>
              <a:lin ang="16200000" scaled="1"/>
              <a:tileRect/>
            </a:gradFill>
          </a:ln>
          <a:effectLst>
            <a:innerShdw blurRad="127000">
              <a:prstClr val="black">
                <a:alpha val="90000"/>
              </a:prstClr>
            </a:innerShdw>
          </a:effectLst>
        </p:spPr>
      </p:pic>
      <p:sp>
        <p:nvSpPr>
          <p:cNvPr id="77" name="Rectangle 76">
            <a:extLst>
              <a:ext uri="{FF2B5EF4-FFF2-40B4-BE49-F238E27FC236}">
                <a16:creationId xmlns:a16="http://schemas.microsoft.com/office/drawing/2014/main" id="{B36C1C1C-5392-436F-A7AC-938D7521BC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387666" y="-2718"/>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540832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7" name="Picture 36">
            <a:extLst>
              <a:ext uri="{FF2B5EF4-FFF2-40B4-BE49-F238E27FC236}">
                <a16:creationId xmlns:a16="http://schemas.microsoft.com/office/drawing/2014/main" id="{722F0272-3878-4604-AA91-01CA8F08DEF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2831794" y="2105202"/>
            <a:ext cx="9360205" cy="4752798"/>
          </a:xfrm>
          <a:prstGeom prst="rect">
            <a:avLst/>
          </a:prstGeom>
        </p:spPr>
      </p:pic>
      <p:pic>
        <p:nvPicPr>
          <p:cNvPr id="39" name="Picture 38">
            <a:extLst>
              <a:ext uri="{FF2B5EF4-FFF2-40B4-BE49-F238E27FC236}">
                <a16:creationId xmlns:a16="http://schemas.microsoft.com/office/drawing/2014/main" id="{1F60EAEC-22E3-4448-8F0A-9ADAA793A95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9867" cy="6858000"/>
          </a:xfrm>
          <a:prstGeom prst="rect">
            <a:avLst/>
          </a:prstGeom>
        </p:spPr>
      </p:pic>
      <p:sp>
        <p:nvSpPr>
          <p:cNvPr id="41" name="Rectangle 40">
            <a:extLst>
              <a:ext uri="{FF2B5EF4-FFF2-40B4-BE49-F238E27FC236}">
                <a16:creationId xmlns:a16="http://schemas.microsoft.com/office/drawing/2014/main" id="{355E0F90-3FFF-4E04-B3C8-3C969A415D9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64174"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3" name="Rectangle 42">
            <a:extLst>
              <a:ext uri="{FF2B5EF4-FFF2-40B4-BE49-F238E27FC236}">
                <a16:creationId xmlns:a16="http://schemas.microsoft.com/office/drawing/2014/main" id="{EC63A4EF-A033-4ED0-9EB6-6E1A8D264F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2042" y="0"/>
            <a:ext cx="45719"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5" name="Rectangle 44">
            <a:extLst>
              <a:ext uri="{FF2B5EF4-FFF2-40B4-BE49-F238E27FC236}">
                <a16:creationId xmlns:a16="http://schemas.microsoft.com/office/drawing/2014/main" id="{964965EE-80F2-417F-9652-5BFF14DA7C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7" name="Rectangle 46">
            <a:extLst>
              <a:ext uri="{FF2B5EF4-FFF2-40B4-BE49-F238E27FC236}">
                <a16:creationId xmlns:a16="http://schemas.microsoft.com/office/drawing/2014/main" id="{AA3C9611-CFD7-4C23-A8F2-00E7865A5D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9" name="Rectangle 48">
            <a:extLst>
              <a:ext uri="{FF2B5EF4-FFF2-40B4-BE49-F238E27FC236}">
                <a16:creationId xmlns:a16="http://schemas.microsoft.com/office/drawing/2014/main" id="{9A926BDB-98EF-43B0-A66B-1A6EF8FB28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1" name="Picture 50">
            <a:extLst>
              <a:ext uri="{FF2B5EF4-FFF2-40B4-BE49-F238E27FC236}">
                <a16:creationId xmlns:a16="http://schemas.microsoft.com/office/drawing/2014/main" id="{A722A754-56A5-43DA-ADE3-C2704FABA2D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1067" y="0"/>
            <a:ext cx="12189867" cy="6858000"/>
          </a:xfrm>
          <a:prstGeom prst="rect">
            <a:avLst/>
          </a:prstGeom>
          <a:solidFill>
            <a:srgbClr val="496244"/>
          </a:solidFill>
        </p:spPr>
      </p:pic>
      <p:sp>
        <p:nvSpPr>
          <p:cNvPr id="53" name="Rectangle 52">
            <a:extLst>
              <a:ext uri="{FF2B5EF4-FFF2-40B4-BE49-F238E27FC236}">
                <a16:creationId xmlns:a16="http://schemas.microsoft.com/office/drawing/2014/main" id="{90FADDEF-2C10-4B0B-868E-6A655B671D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w="22225">
            <a:solidFill>
              <a:srgbClr val="ABAE56"/>
            </a:solidFill>
            <a:miter lim="800000"/>
          </a:ln>
          <a:effectLst>
            <a:outerShdw blurRad="762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3" name="Content Placeholder 22" descr="A group of lynxes in the grass&#10;&#10;Description automatically generated">
            <a:extLst>
              <a:ext uri="{FF2B5EF4-FFF2-40B4-BE49-F238E27FC236}">
                <a16:creationId xmlns:a16="http://schemas.microsoft.com/office/drawing/2014/main" id="{2FF626A5-E2B4-B647-5314-6AD1391C2E6F}"/>
              </a:ext>
            </a:extLst>
          </p:cNvPr>
          <p:cNvPicPr>
            <a:picLocks noGrp="1" noChangeAspect="1"/>
          </p:cNvPicPr>
          <p:nvPr>
            <p:ph idx="1"/>
          </p:nvPr>
        </p:nvPicPr>
        <p:blipFill>
          <a:blip r:embed="rId4"/>
          <a:stretch>
            <a:fillRect/>
          </a:stretch>
        </p:blipFill>
        <p:spPr>
          <a:xfrm>
            <a:off x="1639147" y="643467"/>
            <a:ext cx="8913705" cy="5571066"/>
          </a:xfrm>
          <a:prstGeom prst="rect">
            <a:avLst/>
          </a:prstGeom>
        </p:spPr>
      </p:pic>
      <p:sp>
        <p:nvSpPr>
          <p:cNvPr id="25" name="Rounded Rectangular Callout 24">
            <a:extLst>
              <a:ext uri="{FF2B5EF4-FFF2-40B4-BE49-F238E27FC236}">
                <a16:creationId xmlns:a16="http://schemas.microsoft.com/office/drawing/2014/main" id="{1F02EB75-3BBE-7B59-FD43-AF6453134EF0}"/>
              </a:ext>
            </a:extLst>
          </p:cNvPr>
          <p:cNvSpPr/>
          <p:nvPr/>
        </p:nvSpPr>
        <p:spPr>
          <a:xfrm>
            <a:off x="6836544" y="742562"/>
            <a:ext cx="3462758" cy="1100138"/>
          </a:xfrm>
          <a:prstGeom prst="wedgeRoundRectCallou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LV" dirty="0"/>
              <a:t>Children, do not have uprotected sex! </a:t>
            </a:r>
          </a:p>
        </p:txBody>
      </p:sp>
    </p:spTree>
    <p:extLst>
      <p:ext uri="{BB962C8B-B14F-4D97-AF65-F5344CB8AC3E}">
        <p14:creationId xmlns:p14="http://schemas.microsoft.com/office/powerpoint/2010/main" val="35237345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rotWithShape="1">
          <a:blip r:embed="rId2"/>
          <a:stretch/>
        </a:blip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9B0F3308-12C4-4DD7-ABB4-D0DFAA3CF6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9867" cy="685528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a:extLst>
              <a:ext uri="{FF2B5EF4-FFF2-40B4-BE49-F238E27FC236}">
                <a16:creationId xmlns:a16="http://schemas.microsoft.com/office/drawing/2014/main" id="{6A24046D-AAB6-4470-AC22-6448D576E5B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2831794" y="2105202"/>
            <a:ext cx="9360205" cy="4752798"/>
          </a:xfrm>
          <a:prstGeom prst="rect">
            <a:avLst/>
          </a:prstGeom>
        </p:spPr>
      </p:pic>
      <p:pic>
        <p:nvPicPr>
          <p:cNvPr id="16" name="Picture 15">
            <a:extLst>
              <a:ext uri="{FF2B5EF4-FFF2-40B4-BE49-F238E27FC236}">
                <a16:creationId xmlns:a16="http://schemas.microsoft.com/office/drawing/2014/main" id="{211A0A85-392D-49DA-B9EC-82262B3B961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alphaModFix/>
            <a:extLst>
              <a:ext uri="{28A0092B-C50C-407E-A947-70E740481C1C}">
                <a14:useLocalDpi xmlns:a14="http://schemas.microsoft.com/office/drawing/2010/main" val="0"/>
              </a:ext>
            </a:extLst>
          </a:blip>
          <a:stretch>
            <a:fillRect/>
          </a:stretch>
        </p:blipFill>
        <p:spPr>
          <a:xfrm>
            <a:off x="0" y="0"/>
            <a:ext cx="12189867" cy="6858000"/>
          </a:xfrm>
          <a:prstGeom prst="rect">
            <a:avLst/>
          </a:prstGeom>
        </p:spPr>
      </p:pic>
      <p:sp>
        <p:nvSpPr>
          <p:cNvPr id="18" name="Rectangle 17">
            <a:extLst>
              <a:ext uri="{FF2B5EF4-FFF2-40B4-BE49-F238E27FC236}">
                <a16:creationId xmlns:a16="http://schemas.microsoft.com/office/drawing/2014/main" id="{73AFD74C-283C-45BD-885B-6E6635E4B3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64174"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CE3DE725-FEB0-422F-BDBA-A29C95768A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2042" y="0"/>
            <a:ext cx="45719"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05058156-257B-4118-BA50-5869C8AF6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7533" y="0"/>
            <a:ext cx="10378001"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62957DD-C5D2-DAAA-2100-2A50BFA48FC5}"/>
              </a:ext>
            </a:extLst>
          </p:cNvPr>
          <p:cNvSpPr>
            <a:spLocks noGrp="1"/>
          </p:cNvSpPr>
          <p:nvPr>
            <p:ph type="title"/>
          </p:nvPr>
        </p:nvSpPr>
        <p:spPr>
          <a:xfrm>
            <a:off x="1969803" y="808056"/>
            <a:ext cx="8608037" cy="1077229"/>
          </a:xfrm>
        </p:spPr>
        <p:txBody>
          <a:bodyPr>
            <a:normAutofit/>
          </a:bodyPr>
          <a:lstStyle/>
          <a:p>
            <a:pPr algn="l"/>
            <a:r>
              <a:rPr lang="en-LV" dirty="0"/>
              <a:t>Public initiative! </a:t>
            </a:r>
            <a:endParaRPr lang="en-LV"/>
          </a:p>
        </p:txBody>
      </p:sp>
      <p:sp>
        <p:nvSpPr>
          <p:cNvPr id="9" name="Content Placeholder 8">
            <a:extLst>
              <a:ext uri="{FF2B5EF4-FFF2-40B4-BE49-F238E27FC236}">
                <a16:creationId xmlns:a16="http://schemas.microsoft.com/office/drawing/2014/main" id="{D9EB2FFC-B858-D328-296C-92E2153AF8D0}"/>
              </a:ext>
            </a:extLst>
          </p:cNvPr>
          <p:cNvSpPr>
            <a:spLocks noGrp="1"/>
          </p:cNvSpPr>
          <p:nvPr>
            <p:ph idx="1"/>
          </p:nvPr>
        </p:nvSpPr>
        <p:spPr>
          <a:xfrm>
            <a:off x="1975805" y="2052116"/>
            <a:ext cx="2658877" cy="3997828"/>
          </a:xfrm>
        </p:spPr>
        <p:txBody>
          <a:bodyPr>
            <a:normAutofit/>
          </a:bodyPr>
          <a:lstStyle/>
          <a:p>
            <a:pPr marL="0" indent="0">
              <a:buNone/>
            </a:pPr>
            <a:r>
              <a:rPr lang="en-US" dirty="0"/>
              <a:t>Main argument: “We have not seen many lynx while walking a dog!”</a:t>
            </a:r>
          </a:p>
        </p:txBody>
      </p:sp>
      <p:pic>
        <p:nvPicPr>
          <p:cNvPr id="5" name="Content Placeholder 4" descr="A screenshot of a video&#10;&#10;Description automatically generated">
            <a:extLst>
              <a:ext uri="{FF2B5EF4-FFF2-40B4-BE49-F238E27FC236}">
                <a16:creationId xmlns:a16="http://schemas.microsoft.com/office/drawing/2014/main" id="{C8F033C9-F2B0-0314-FCA3-930E1F7EA61A}"/>
              </a:ext>
            </a:extLst>
          </p:cNvPr>
          <p:cNvPicPr>
            <a:picLocks noChangeAspect="1"/>
          </p:cNvPicPr>
          <p:nvPr/>
        </p:nvPicPr>
        <p:blipFill>
          <a:blip r:embed="rId5"/>
          <a:stretch>
            <a:fillRect/>
          </a:stretch>
        </p:blipFill>
        <p:spPr>
          <a:xfrm>
            <a:off x="5432992" y="2770532"/>
            <a:ext cx="4818974" cy="2529961"/>
          </a:xfrm>
          <a:prstGeom prst="rect">
            <a:avLst/>
          </a:prstGeom>
          <a:ln>
            <a:gradFill flip="none" rotWithShape="1">
              <a:gsLst>
                <a:gs pos="86000">
                  <a:schemeClr val="accent6">
                    <a:lumMod val="67000"/>
                  </a:schemeClr>
                </a:gs>
                <a:gs pos="20000">
                  <a:schemeClr val="accent6">
                    <a:lumMod val="97000"/>
                    <a:lumOff val="3000"/>
                  </a:schemeClr>
                </a:gs>
                <a:gs pos="100000">
                  <a:schemeClr val="accent6">
                    <a:lumMod val="60000"/>
                    <a:lumOff val="40000"/>
                  </a:schemeClr>
                </a:gs>
              </a:gsLst>
              <a:lin ang="16200000" scaled="1"/>
              <a:tileRect/>
            </a:gradFill>
          </a:ln>
          <a:effectLst>
            <a:innerShdw blurRad="127000">
              <a:prstClr val="black">
                <a:alpha val="90000"/>
              </a:prstClr>
            </a:innerShdw>
          </a:effectLst>
        </p:spPr>
      </p:pic>
      <p:sp>
        <p:nvSpPr>
          <p:cNvPr id="24" name="Rectangle 23">
            <a:extLst>
              <a:ext uri="{FF2B5EF4-FFF2-40B4-BE49-F238E27FC236}">
                <a16:creationId xmlns:a16="http://schemas.microsoft.com/office/drawing/2014/main" id="{D23B4D99-FEA8-489A-8436-A2F113BE1B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387666" y="-2718"/>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380175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rotWithShape="1">
          <a:blip r:embed="rId2"/>
          <a:stretch/>
        </a:blipFill>
        <a:effectLst/>
      </p:bgPr>
    </p:bg>
    <p:spTree>
      <p:nvGrpSpPr>
        <p:cNvPr id="1" name=""/>
        <p:cNvGrpSpPr/>
        <p:nvPr/>
      </p:nvGrpSpPr>
      <p:grpSpPr>
        <a:xfrm>
          <a:off x="0" y="0"/>
          <a:ext cx="0" cy="0"/>
          <a:chOff x="0" y="0"/>
          <a:chExt cx="0" cy="0"/>
        </a:xfrm>
      </p:grpSpPr>
      <p:sp useBgFill="1">
        <p:nvSpPr>
          <p:cNvPr id="53" name="Rectangle 52">
            <a:extLst>
              <a:ext uri="{FF2B5EF4-FFF2-40B4-BE49-F238E27FC236}">
                <a16:creationId xmlns:a16="http://schemas.microsoft.com/office/drawing/2014/main" id="{9B0F3308-12C4-4DD7-ABB4-D0DFAA3CF6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9867" cy="685528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4" name="Picture 53">
            <a:extLst>
              <a:ext uri="{FF2B5EF4-FFF2-40B4-BE49-F238E27FC236}">
                <a16:creationId xmlns:a16="http://schemas.microsoft.com/office/drawing/2014/main" id="{6A24046D-AAB6-4470-AC22-6448D576E5B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2831794" y="2105202"/>
            <a:ext cx="9360205" cy="4752798"/>
          </a:xfrm>
          <a:prstGeom prst="rect">
            <a:avLst/>
          </a:prstGeom>
        </p:spPr>
      </p:pic>
      <p:pic>
        <p:nvPicPr>
          <p:cNvPr id="55" name="Picture 54">
            <a:extLst>
              <a:ext uri="{FF2B5EF4-FFF2-40B4-BE49-F238E27FC236}">
                <a16:creationId xmlns:a16="http://schemas.microsoft.com/office/drawing/2014/main" id="{211A0A85-392D-49DA-B9EC-82262B3B961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alphaModFix/>
            <a:extLst>
              <a:ext uri="{28A0092B-C50C-407E-A947-70E740481C1C}">
                <a14:useLocalDpi xmlns:a14="http://schemas.microsoft.com/office/drawing/2010/main" val="0"/>
              </a:ext>
            </a:extLst>
          </a:blip>
          <a:stretch>
            <a:fillRect/>
          </a:stretch>
        </p:blipFill>
        <p:spPr>
          <a:xfrm>
            <a:off x="0" y="0"/>
            <a:ext cx="12189867" cy="6858000"/>
          </a:xfrm>
          <a:prstGeom prst="rect">
            <a:avLst/>
          </a:prstGeom>
        </p:spPr>
      </p:pic>
      <p:sp>
        <p:nvSpPr>
          <p:cNvPr id="56" name="Rectangle 55">
            <a:extLst>
              <a:ext uri="{FF2B5EF4-FFF2-40B4-BE49-F238E27FC236}">
                <a16:creationId xmlns:a16="http://schemas.microsoft.com/office/drawing/2014/main" id="{73AFD74C-283C-45BD-885B-6E6635E4B3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64174"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56">
            <a:extLst>
              <a:ext uri="{FF2B5EF4-FFF2-40B4-BE49-F238E27FC236}">
                <a16:creationId xmlns:a16="http://schemas.microsoft.com/office/drawing/2014/main" id="{CE3DE725-FEB0-422F-BDBA-A29C95768A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2042" y="0"/>
            <a:ext cx="45719"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Rectangle 57">
            <a:extLst>
              <a:ext uri="{FF2B5EF4-FFF2-40B4-BE49-F238E27FC236}">
                <a16:creationId xmlns:a16="http://schemas.microsoft.com/office/drawing/2014/main" id="{05058156-257B-4118-BA50-5869C8AF6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7533" y="0"/>
            <a:ext cx="10378001"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4B9F6C5-8086-6029-D5FA-2CF70009C8EB}"/>
              </a:ext>
            </a:extLst>
          </p:cNvPr>
          <p:cNvSpPr>
            <a:spLocks noGrp="1"/>
          </p:cNvSpPr>
          <p:nvPr>
            <p:ph type="title"/>
          </p:nvPr>
        </p:nvSpPr>
        <p:spPr>
          <a:xfrm>
            <a:off x="1969803" y="808056"/>
            <a:ext cx="8608037" cy="1077229"/>
          </a:xfrm>
        </p:spPr>
        <p:txBody>
          <a:bodyPr>
            <a:normAutofit/>
          </a:bodyPr>
          <a:lstStyle/>
          <a:p>
            <a:pPr algn="l"/>
            <a:r>
              <a:rPr lang="en-LV"/>
              <a:t>Back to self regulatory issue! </a:t>
            </a:r>
          </a:p>
        </p:txBody>
      </p:sp>
      <p:sp>
        <p:nvSpPr>
          <p:cNvPr id="9" name="Content Placeholder 8">
            <a:extLst>
              <a:ext uri="{FF2B5EF4-FFF2-40B4-BE49-F238E27FC236}">
                <a16:creationId xmlns:a16="http://schemas.microsoft.com/office/drawing/2014/main" id="{0C6F1014-1B5F-EC2B-EC27-00FA195D464A}"/>
              </a:ext>
            </a:extLst>
          </p:cNvPr>
          <p:cNvSpPr>
            <a:spLocks noGrp="1"/>
          </p:cNvSpPr>
          <p:nvPr>
            <p:ph idx="1"/>
          </p:nvPr>
        </p:nvSpPr>
        <p:spPr>
          <a:xfrm>
            <a:off x="1975805" y="2052116"/>
            <a:ext cx="2658877" cy="3997828"/>
          </a:xfrm>
        </p:spPr>
        <p:txBody>
          <a:bodyPr>
            <a:normAutofit/>
          </a:bodyPr>
          <a:lstStyle/>
          <a:p>
            <a:pPr marL="0" indent="0">
              <a:buNone/>
            </a:pPr>
            <a:r>
              <a:rPr lang="en-US" sz="1600" dirty="0"/>
              <a:t>Estonia: probably killed by wolves</a:t>
            </a:r>
          </a:p>
        </p:txBody>
      </p:sp>
      <p:pic>
        <p:nvPicPr>
          <p:cNvPr id="5" name="Content Placeholder 4" descr="A wild cat lying in the snow&#10;&#10;Description automatically generated">
            <a:extLst>
              <a:ext uri="{FF2B5EF4-FFF2-40B4-BE49-F238E27FC236}">
                <a16:creationId xmlns:a16="http://schemas.microsoft.com/office/drawing/2014/main" id="{890FCB2C-3B68-D46F-2FF9-B84B503BE509}"/>
              </a:ext>
            </a:extLst>
          </p:cNvPr>
          <p:cNvPicPr>
            <a:picLocks noChangeAspect="1"/>
          </p:cNvPicPr>
          <p:nvPr/>
        </p:nvPicPr>
        <p:blipFill>
          <a:blip r:embed="rId5"/>
          <a:stretch>
            <a:fillRect/>
          </a:stretch>
        </p:blipFill>
        <p:spPr>
          <a:xfrm>
            <a:off x="5593500" y="2348779"/>
            <a:ext cx="4497957" cy="3373468"/>
          </a:xfrm>
          <a:prstGeom prst="rect">
            <a:avLst/>
          </a:prstGeom>
          <a:ln>
            <a:gradFill flip="none" rotWithShape="1">
              <a:gsLst>
                <a:gs pos="86000">
                  <a:schemeClr val="accent6">
                    <a:lumMod val="67000"/>
                  </a:schemeClr>
                </a:gs>
                <a:gs pos="20000">
                  <a:schemeClr val="accent6">
                    <a:lumMod val="97000"/>
                    <a:lumOff val="3000"/>
                  </a:schemeClr>
                </a:gs>
                <a:gs pos="100000">
                  <a:schemeClr val="accent6">
                    <a:lumMod val="60000"/>
                    <a:lumOff val="40000"/>
                  </a:schemeClr>
                </a:gs>
              </a:gsLst>
              <a:lin ang="16200000" scaled="1"/>
              <a:tileRect/>
            </a:gradFill>
          </a:ln>
          <a:effectLst>
            <a:innerShdw blurRad="127000">
              <a:prstClr val="black">
                <a:alpha val="90000"/>
              </a:prstClr>
            </a:innerShdw>
          </a:effectLst>
        </p:spPr>
      </p:pic>
      <p:sp>
        <p:nvSpPr>
          <p:cNvPr id="59" name="Rectangle 58">
            <a:extLst>
              <a:ext uri="{FF2B5EF4-FFF2-40B4-BE49-F238E27FC236}">
                <a16:creationId xmlns:a16="http://schemas.microsoft.com/office/drawing/2014/main" id="{D23B4D99-FEA8-489A-8436-A2F113BE1B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387666" y="-2718"/>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044779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rotWithShape="1">
          <a:blip r:embed="rId2"/>
          <a:stretch/>
        </a:blipFill>
        <a:effectLst/>
      </p:bgPr>
    </p:bg>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26AA7C31-76FD-4B44-A1FF-D13D2515AE5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2831794" y="2105202"/>
            <a:ext cx="9360205" cy="4752798"/>
          </a:xfrm>
          <a:prstGeom prst="rect">
            <a:avLst/>
          </a:prstGeom>
        </p:spPr>
      </p:pic>
      <p:pic>
        <p:nvPicPr>
          <p:cNvPr id="14" name="Picture 13">
            <a:extLst>
              <a:ext uri="{FF2B5EF4-FFF2-40B4-BE49-F238E27FC236}">
                <a16:creationId xmlns:a16="http://schemas.microsoft.com/office/drawing/2014/main" id="{F5CE85F9-F4EE-4E5D-8235-528527A401D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0" y="0"/>
            <a:ext cx="12189867" cy="6858000"/>
          </a:xfrm>
          <a:prstGeom prst="rect">
            <a:avLst/>
          </a:prstGeom>
        </p:spPr>
      </p:pic>
      <p:sp>
        <p:nvSpPr>
          <p:cNvPr id="16" name="Rectangle 15">
            <a:extLst>
              <a:ext uri="{FF2B5EF4-FFF2-40B4-BE49-F238E27FC236}">
                <a16:creationId xmlns:a16="http://schemas.microsoft.com/office/drawing/2014/main" id="{17338BB4-74FF-4836-86B7-F1B0C2B62D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64174"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a:extLst>
              <a:ext uri="{FF2B5EF4-FFF2-40B4-BE49-F238E27FC236}">
                <a16:creationId xmlns:a16="http://schemas.microsoft.com/office/drawing/2014/main" id="{1ABFA8A3-A231-4BC1-B8A5-C5BE7315CD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2042" y="0"/>
            <a:ext cx="45719"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Rectangle 19">
            <a:extLst>
              <a:ext uri="{FF2B5EF4-FFF2-40B4-BE49-F238E27FC236}">
                <a16:creationId xmlns:a16="http://schemas.microsoft.com/office/drawing/2014/main" id="{FE35963E-79B2-4A8E-8F24-A94E8DDDD5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7533" y="0"/>
            <a:ext cx="7934348"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2" name="Rectangle 21">
            <a:extLst>
              <a:ext uri="{FF2B5EF4-FFF2-40B4-BE49-F238E27FC236}">
                <a16:creationId xmlns:a16="http://schemas.microsoft.com/office/drawing/2014/main" id="{308E4331-210E-4E5F-9501-4C830E3400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41881"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4" name="TextBox 23">
            <a:extLst>
              <a:ext uri="{FF2B5EF4-FFF2-40B4-BE49-F238E27FC236}">
                <a16:creationId xmlns:a16="http://schemas.microsoft.com/office/drawing/2014/main" id="{1A54F778-4E1C-4F6F-9318-9795AA35C246}"/>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191282" y="3262852"/>
            <a:ext cx="415636" cy="461665"/>
          </a:xfrm>
          <a:prstGeom prst="rect">
            <a:avLst/>
          </a:prstGeom>
          <a:noFill/>
        </p:spPr>
        <p:txBody>
          <a:bodyPr wrap="square" rtlCol="0">
            <a:spAutoFit/>
          </a:bodyPr>
          <a:lstStyle/>
          <a:p>
            <a:pPr algn="r">
              <a:spcAft>
                <a:spcPts val="600"/>
              </a:spcAft>
            </a:pPr>
            <a:r>
              <a:rPr lang="en-US" sz="2400" dirty="0">
                <a:solidFill>
                  <a:schemeClr val="accent6"/>
                </a:solidFill>
                <a:latin typeface="Wingdings 3" panose="05040102010807070707" pitchFamily="18" charset="2"/>
              </a:rPr>
              <a:t>z</a:t>
            </a:r>
            <a:endParaRPr lang="en-US" sz="2400" dirty="0">
              <a:solidFill>
                <a:schemeClr val="accent6"/>
              </a:solidFill>
              <a:latin typeface="MS Shell Dlg 2" panose="020B0604030504040204" pitchFamily="34" charset="0"/>
            </a:endParaRPr>
          </a:p>
        </p:txBody>
      </p:sp>
      <p:sp useBgFill="1">
        <p:nvSpPr>
          <p:cNvPr id="26" name="Rectangle 25">
            <a:extLst>
              <a:ext uri="{FF2B5EF4-FFF2-40B4-BE49-F238E27FC236}">
                <a16:creationId xmlns:a16="http://schemas.microsoft.com/office/drawing/2014/main" id="{200A9256-A44C-4406-9010-B9D7D87099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9867" cy="685528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8" name="Picture 27">
            <a:extLst>
              <a:ext uri="{FF2B5EF4-FFF2-40B4-BE49-F238E27FC236}">
                <a16:creationId xmlns:a16="http://schemas.microsoft.com/office/drawing/2014/main" id="{C731F266-5507-4462-8427-0BD0B42C8BD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2831794" y="2105202"/>
            <a:ext cx="9360205" cy="4752798"/>
          </a:xfrm>
          <a:prstGeom prst="rect">
            <a:avLst/>
          </a:prstGeom>
        </p:spPr>
      </p:pic>
      <p:pic>
        <p:nvPicPr>
          <p:cNvPr id="30" name="Picture 29">
            <a:extLst>
              <a:ext uri="{FF2B5EF4-FFF2-40B4-BE49-F238E27FC236}">
                <a16:creationId xmlns:a16="http://schemas.microsoft.com/office/drawing/2014/main" id="{126A06D6-90F0-42BA-94C0-AC6E66570F2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alphaModFix/>
            <a:extLst>
              <a:ext uri="{28A0092B-C50C-407E-A947-70E740481C1C}">
                <a14:useLocalDpi xmlns:a14="http://schemas.microsoft.com/office/drawing/2010/main" val="0"/>
              </a:ext>
            </a:extLst>
          </a:blip>
          <a:stretch>
            <a:fillRect/>
          </a:stretch>
        </p:blipFill>
        <p:spPr>
          <a:xfrm>
            <a:off x="0" y="0"/>
            <a:ext cx="12189867" cy="6858000"/>
          </a:xfrm>
          <a:prstGeom prst="rect">
            <a:avLst/>
          </a:prstGeom>
        </p:spPr>
      </p:pic>
      <p:sp>
        <p:nvSpPr>
          <p:cNvPr id="32" name="Rectangle 31">
            <a:extLst>
              <a:ext uri="{FF2B5EF4-FFF2-40B4-BE49-F238E27FC236}">
                <a16:creationId xmlns:a16="http://schemas.microsoft.com/office/drawing/2014/main" id="{20349629-70E2-4E72-9E59-209F1F3230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64174"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43403E22-A267-491E-9711-05F332BE70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2042" y="0"/>
            <a:ext cx="45719"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35">
            <a:extLst>
              <a:ext uri="{FF2B5EF4-FFF2-40B4-BE49-F238E27FC236}">
                <a16:creationId xmlns:a16="http://schemas.microsoft.com/office/drawing/2014/main" id="{1488C64B-FA72-4C34-B7D8-ABA7E2146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7533" y="0"/>
            <a:ext cx="10378001"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501ABF6-C225-D0EA-1E8A-81F4DE728575}"/>
              </a:ext>
            </a:extLst>
          </p:cNvPr>
          <p:cNvSpPr>
            <a:spLocks noGrp="1"/>
          </p:cNvSpPr>
          <p:nvPr>
            <p:ph type="title"/>
          </p:nvPr>
        </p:nvSpPr>
        <p:spPr>
          <a:xfrm>
            <a:off x="1976398" y="5166420"/>
            <a:ext cx="8440564" cy="1045052"/>
          </a:xfrm>
        </p:spPr>
        <p:txBody>
          <a:bodyPr vert="horz" lIns="91440" tIns="45720" rIns="91440" bIns="45720" rtlCol="0" anchor="t">
            <a:normAutofit/>
          </a:bodyPr>
          <a:lstStyle/>
          <a:p>
            <a:r>
              <a:rPr lang="en-US" sz="4800"/>
              <a:t>In Lithuania</a:t>
            </a:r>
          </a:p>
        </p:txBody>
      </p:sp>
      <p:sp>
        <p:nvSpPr>
          <p:cNvPr id="38" name="Rectangle 37">
            <a:extLst>
              <a:ext uri="{FF2B5EF4-FFF2-40B4-BE49-F238E27FC236}">
                <a16:creationId xmlns:a16="http://schemas.microsoft.com/office/drawing/2014/main" id="{998F5671-E172-46A3-8DC0-54EC6D0E42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50531" y="647188"/>
            <a:ext cx="9091538" cy="329724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descr="A wild cat lying in the snow&#10;&#10;Description automatically generated">
            <a:extLst>
              <a:ext uri="{FF2B5EF4-FFF2-40B4-BE49-F238E27FC236}">
                <a16:creationId xmlns:a16="http://schemas.microsoft.com/office/drawing/2014/main" id="{CFACB275-EFD6-2449-EF76-D5140C29A9BF}"/>
              </a:ext>
            </a:extLst>
          </p:cNvPr>
          <p:cNvPicPr>
            <a:picLocks noGrp="1" noChangeAspect="1"/>
          </p:cNvPicPr>
          <p:nvPr>
            <p:ph idx="1"/>
          </p:nvPr>
        </p:nvPicPr>
        <p:blipFill>
          <a:blip r:embed="rId5"/>
          <a:stretch>
            <a:fillRect/>
          </a:stretch>
        </p:blipFill>
        <p:spPr>
          <a:xfrm>
            <a:off x="1960170" y="1091332"/>
            <a:ext cx="4069217" cy="2411011"/>
          </a:xfrm>
          <a:prstGeom prst="rect">
            <a:avLst/>
          </a:prstGeom>
          <a:ln>
            <a:noFill/>
          </a:ln>
        </p:spPr>
      </p:pic>
      <p:pic>
        <p:nvPicPr>
          <p:cNvPr id="7" name="Picture 6" descr="A close up of text&#10;&#10;Description automatically generated">
            <a:extLst>
              <a:ext uri="{FF2B5EF4-FFF2-40B4-BE49-F238E27FC236}">
                <a16:creationId xmlns:a16="http://schemas.microsoft.com/office/drawing/2014/main" id="{B1A51498-668F-C3E0-9FA6-A05D6B2DF327}"/>
              </a:ext>
            </a:extLst>
          </p:cNvPr>
          <p:cNvPicPr>
            <a:picLocks noChangeAspect="1"/>
          </p:cNvPicPr>
          <p:nvPr/>
        </p:nvPicPr>
        <p:blipFill>
          <a:blip r:embed="rId6"/>
          <a:stretch>
            <a:fillRect/>
          </a:stretch>
        </p:blipFill>
        <p:spPr>
          <a:xfrm>
            <a:off x="6355887" y="1945867"/>
            <a:ext cx="4069217" cy="701940"/>
          </a:xfrm>
          <a:prstGeom prst="rect">
            <a:avLst/>
          </a:prstGeom>
          <a:ln>
            <a:noFill/>
          </a:ln>
        </p:spPr>
      </p:pic>
      <p:sp>
        <p:nvSpPr>
          <p:cNvPr id="40" name="Rectangle 39">
            <a:extLst>
              <a:ext uri="{FF2B5EF4-FFF2-40B4-BE49-F238E27FC236}">
                <a16:creationId xmlns:a16="http://schemas.microsoft.com/office/drawing/2014/main" id="{F9744F83-FEC9-4E5B-8530-224C258F1C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29148" y="319016"/>
            <a:ext cx="9734654" cy="3948816"/>
          </a:xfrm>
          <a:prstGeom prst="rect">
            <a:avLst/>
          </a:prstGeom>
          <a:noFill/>
          <a:ln w="952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41">
            <a:extLst>
              <a:ext uri="{FF2B5EF4-FFF2-40B4-BE49-F238E27FC236}">
                <a16:creationId xmlns:a16="http://schemas.microsoft.com/office/drawing/2014/main" id="{B81918A1-30EC-48DB-A535-4898EA927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82966" y="888935"/>
            <a:ext cx="4228687" cy="2818547"/>
          </a:xfrm>
          <a:prstGeom prst="rect">
            <a:avLst/>
          </a:prstGeom>
          <a:noFill/>
          <a:ln w="9525">
            <a:solidFill>
              <a:schemeClr val="accent6">
                <a:lumMod val="60000"/>
                <a:lumOff val="40000"/>
                <a:alpha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43">
            <a:extLst>
              <a:ext uri="{FF2B5EF4-FFF2-40B4-BE49-F238E27FC236}">
                <a16:creationId xmlns:a16="http://schemas.microsoft.com/office/drawing/2014/main" id="{9301236F-2DE7-4B56-B413-C201491DFF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278683" y="888935"/>
            <a:ext cx="4228687" cy="2818547"/>
          </a:xfrm>
          <a:prstGeom prst="rect">
            <a:avLst/>
          </a:prstGeom>
          <a:noFill/>
          <a:ln w="9525">
            <a:solidFill>
              <a:schemeClr val="accent6">
                <a:lumMod val="60000"/>
                <a:lumOff val="40000"/>
                <a:alpha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45">
            <a:extLst>
              <a:ext uri="{FF2B5EF4-FFF2-40B4-BE49-F238E27FC236}">
                <a16:creationId xmlns:a16="http://schemas.microsoft.com/office/drawing/2014/main" id="{F304D462-CF3A-48B2-966A-0DA7B7E614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387666" y="-2718"/>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993587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rotWithShape="1">
          <a:blip r:embed="rId4"/>
          <a:stretch/>
        </a:blip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26AA7C31-76FD-4B44-A1FF-D13D2515AE5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5">
            <a:extLst>
              <a:ext uri="{28A0092B-C50C-407E-A947-70E740481C1C}">
                <a14:useLocalDpi xmlns:a14="http://schemas.microsoft.com/office/drawing/2010/main" val="0"/>
              </a:ext>
            </a:extLst>
          </a:blip>
          <a:stretch>
            <a:fillRect/>
          </a:stretch>
        </p:blipFill>
        <p:spPr>
          <a:xfrm>
            <a:off x="2831794" y="2105202"/>
            <a:ext cx="9360205" cy="4752798"/>
          </a:xfrm>
          <a:prstGeom prst="rect">
            <a:avLst/>
          </a:prstGeom>
        </p:spPr>
      </p:pic>
      <p:pic>
        <p:nvPicPr>
          <p:cNvPr id="28" name="Picture 27">
            <a:extLst>
              <a:ext uri="{FF2B5EF4-FFF2-40B4-BE49-F238E27FC236}">
                <a16:creationId xmlns:a16="http://schemas.microsoft.com/office/drawing/2014/main" id="{F5CE85F9-F4EE-4E5D-8235-528527A401D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6">
            <a:extLst>
              <a:ext uri="{28A0092B-C50C-407E-A947-70E740481C1C}">
                <a14:useLocalDpi xmlns:a14="http://schemas.microsoft.com/office/drawing/2010/main" val="0"/>
              </a:ext>
            </a:extLst>
          </a:blip>
          <a:stretch>
            <a:fillRect/>
          </a:stretch>
        </p:blipFill>
        <p:spPr>
          <a:xfrm>
            <a:off x="0" y="0"/>
            <a:ext cx="12189867" cy="6858000"/>
          </a:xfrm>
          <a:prstGeom prst="rect">
            <a:avLst/>
          </a:prstGeom>
        </p:spPr>
      </p:pic>
      <p:sp>
        <p:nvSpPr>
          <p:cNvPr id="30" name="Rectangle 29">
            <a:extLst>
              <a:ext uri="{FF2B5EF4-FFF2-40B4-BE49-F238E27FC236}">
                <a16:creationId xmlns:a16="http://schemas.microsoft.com/office/drawing/2014/main" id="{17338BB4-74FF-4836-86B7-F1B0C2B62D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64174"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2" name="Rectangle 31">
            <a:extLst>
              <a:ext uri="{FF2B5EF4-FFF2-40B4-BE49-F238E27FC236}">
                <a16:creationId xmlns:a16="http://schemas.microsoft.com/office/drawing/2014/main" id="{1ABFA8A3-A231-4BC1-B8A5-C5BE7315CD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2042" y="0"/>
            <a:ext cx="45719"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4" name="Rectangle 33">
            <a:extLst>
              <a:ext uri="{FF2B5EF4-FFF2-40B4-BE49-F238E27FC236}">
                <a16:creationId xmlns:a16="http://schemas.microsoft.com/office/drawing/2014/main" id="{FE35963E-79B2-4A8E-8F24-A94E8DDDD5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7533" y="0"/>
            <a:ext cx="7934348"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6" name="Rectangle 35">
            <a:extLst>
              <a:ext uri="{FF2B5EF4-FFF2-40B4-BE49-F238E27FC236}">
                <a16:creationId xmlns:a16="http://schemas.microsoft.com/office/drawing/2014/main" id="{308E4331-210E-4E5F-9501-4C830E3400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41881"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8" name="TextBox 37">
            <a:extLst>
              <a:ext uri="{FF2B5EF4-FFF2-40B4-BE49-F238E27FC236}">
                <a16:creationId xmlns:a16="http://schemas.microsoft.com/office/drawing/2014/main" id="{1A54F778-4E1C-4F6F-9318-9795AA35C246}"/>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191282" y="3262852"/>
            <a:ext cx="415636" cy="461665"/>
          </a:xfrm>
          <a:prstGeom prst="rect">
            <a:avLst/>
          </a:prstGeom>
          <a:noFill/>
        </p:spPr>
        <p:txBody>
          <a:bodyPr wrap="square" rtlCol="0">
            <a:spAutoFit/>
          </a:bodyPr>
          <a:lstStyle/>
          <a:p>
            <a:pPr algn="r">
              <a:spcAft>
                <a:spcPts val="600"/>
              </a:spcAft>
            </a:pPr>
            <a:r>
              <a:rPr lang="en-US" sz="2400" dirty="0">
                <a:solidFill>
                  <a:schemeClr val="accent6"/>
                </a:solidFill>
                <a:latin typeface="Wingdings 3" panose="05040102010807070707" pitchFamily="18" charset="2"/>
              </a:rPr>
              <a:t>z</a:t>
            </a:r>
            <a:endParaRPr lang="en-US" sz="2400" dirty="0">
              <a:solidFill>
                <a:schemeClr val="accent6"/>
              </a:solidFill>
              <a:latin typeface="MS Shell Dlg 2" panose="020B0604030504040204" pitchFamily="34" charset="0"/>
            </a:endParaRPr>
          </a:p>
        </p:txBody>
      </p:sp>
      <p:sp useBgFill="1">
        <p:nvSpPr>
          <p:cNvPr id="39" name="Rectangle 38">
            <a:extLst>
              <a:ext uri="{FF2B5EF4-FFF2-40B4-BE49-F238E27FC236}">
                <a16:creationId xmlns:a16="http://schemas.microsoft.com/office/drawing/2014/main" id="{4893C85B-E735-4AD3-ACE8-0C05391DAB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9867" cy="685528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7" name="Picture 26">
            <a:extLst>
              <a:ext uri="{FF2B5EF4-FFF2-40B4-BE49-F238E27FC236}">
                <a16:creationId xmlns:a16="http://schemas.microsoft.com/office/drawing/2014/main" id="{ACC01700-0DAF-409D-8F9A-E1FBB8051C1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5">
            <a:extLst>
              <a:ext uri="{28A0092B-C50C-407E-A947-70E740481C1C}">
                <a14:useLocalDpi xmlns:a14="http://schemas.microsoft.com/office/drawing/2010/main" val="0"/>
              </a:ext>
            </a:extLst>
          </a:blip>
          <a:stretch>
            <a:fillRect/>
          </a:stretch>
        </p:blipFill>
        <p:spPr>
          <a:xfrm>
            <a:off x="2831794" y="2105202"/>
            <a:ext cx="9360205" cy="4752798"/>
          </a:xfrm>
          <a:prstGeom prst="rect">
            <a:avLst/>
          </a:prstGeom>
        </p:spPr>
      </p:pic>
      <p:pic>
        <p:nvPicPr>
          <p:cNvPr id="29" name="Picture 28">
            <a:extLst>
              <a:ext uri="{FF2B5EF4-FFF2-40B4-BE49-F238E27FC236}">
                <a16:creationId xmlns:a16="http://schemas.microsoft.com/office/drawing/2014/main" id="{4274D9D5-36A9-490D-986C-FB735A3F5FA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6">
            <a:alphaModFix/>
            <a:extLst>
              <a:ext uri="{28A0092B-C50C-407E-A947-70E740481C1C}">
                <a14:useLocalDpi xmlns:a14="http://schemas.microsoft.com/office/drawing/2010/main" val="0"/>
              </a:ext>
            </a:extLst>
          </a:blip>
          <a:stretch>
            <a:fillRect/>
          </a:stretch>
        </p:blipFill>
        <p:spPr>
          <a:xfrm>
            <a:off x="0" y="0"/>
            <a:ext cx="12189867" cy="6858000"/>
          </a:xfrm>
          <a:prstGeom prst="rect">
            <a:avLst/>
          </a:prstGeom>
        </p:spPr>
      </p:pic>
      <p:sp>
        <p:nvSpPr>
          <p:cNvPr id="31" name="Rectangle 30">
            <a:extLst>
              <a:ext uri="{FF2B5EF4-FFF2-40B4-BE49-F238E27FC236}">
                <a16:creationId xmlns:a16="http://schemas.microsoft.com/office/drawing/2014/main" id="{50A95334-1353-41CA-B7DF-217E9B64FE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64174"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C7764006-37BB-4A14-9107-C82B9AC77C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2042" y="0"/>
            <a:ext cx="45719"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a:extLst>
              <a:ext uri="{FF2B5EF4-FFF2-40B4-BE49-F238E27FC236}">
                <a16:creationId xmlns:a16="http://schemas.microsoft.com/office/drawing/2014/main" id="{186276A3-6F06-4272-9B25-C0F0EE1648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7533" y="0"/>
            <a:ext cx="10378001"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DB8585E-672E-682C-B9D9-E99425724FE9}"/>
              </a:ext>
            </a:extLst>
          </p:cNvPr>
          <p:cNvSpPr>
            <a:spLocks noGrp="1"/>
          </p:cNvSpPr>
          <p:nvPr>
            <p:ph type="title"/>
          </p:nvPr>
        </p:nvSpPr>
        <p:spPr>
          <a:xfrm>
            <a:off x="1969804" y="3428998"/>
            <a:ext cx="2668479" cy="2268559"/>
          </a:xfrm>
        </p:spPr>
        <p:txBody>
          <a:bodyPr vert="horz" lIns="91440" tIns="45720" rIns="91440" bIns="45720" rtlCol="0" anchor="t">
            <a:normAutofit/>
          </a:bodyPr>
          <a:lstStyle/>
          <a:p>
            <a:r>
              <a:rPr lang="en-US" sz="3200" dirty="0"/>
              <a:t>Latvia, 2021</a:t>
            </a:r>
          </a:p>
        </p:txBody>
      </p:sp>
      <p:pic>
        <p:nvPicPr>
          <p:cNvPr id="4" name="Kad ievainots lūsis Jaunjelgavā gandrīz apēda suņus, mekējot ēdmaņu (2021. gada marts)">
            <a:hlinkClick r:id="" action="ppaction://media"/>
            <a:extLst>
              <a:ext uri="{FF2B5EF4-FFF2-40B4-BE49-F238E27FC236}">
                <a16:creationId xmlns:a16="http://schemas.microsoft.com/office/drawing/2014/main" id="{FB20BF2B-6B0A-1176-353F-D1960D2CF18E}"/>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7"/>
          <a:stretch>
            <a:fillRect/>
          </a:stretch>
        </p:blipFill>
        <p:spPr>
          <a:xfrm>
            <a:off x="5442364" y="1233745"/>
            <a:ext cx="2487794" cy="4383779"/>
          </a:xfrm>
          <a:prstGeom prst="rect">
            <a:avLst/>
          </a:prstGeom>
          <a:ln>
            <a:gradFill flip="none" rotWithShape="1">
              <a:gsLst>
                <a:gs pos="86000">
                  <a:schemeClr val="accent6">
                    <a:lumMod val="67000"/>
                  </a:schemeClr>
                </a:gs>
                <a:gs pos="20000">
                  <a:schemeClr val="accent6">
                    <a:lumMod val="97000"/>
                    <a:lumOff val="3000"/>
                  </a:schemeClr>
                </a:gs>
                <a:gs pos="100000">
                  <a:schemeClr val="accent6">
                    <a:lumMod val="60000"/>
                    <a:lumOff val="40000"/>
                  </a:schemeClr>
                </a:gs>
              </a:gsLst>
              <a:lin ang="16200000" scaled="1"/>
              <a:tileRect/>
            </a:gradFill>
          </a:ln>
          <a:effectLst>
            <a:innerShdw blurRad="127000">
              <a:prstClr val="black">
                <a:alpha val="90000"/>
              </a:prstClr>
            </a:innerShdw>
          </a:effectLst>
        </p:spPr>
      </p:pic>
      <p:pic>
        <p:nvPicPr>
          <p:cNvPr id="6" name="Picture 5" descr="A cat in a cage&#10;&#10;Description automatically generated">
            <a:extLst>
              <a:ext uri="{FF2B5EF4-FFF2-40B4-BE49-F238E27FC236}">
                <a16:creationId xmlns:a16="http://schemas.microsoft.com/office/drawing/2014/main" id="{F816A90A-674A-CBF2-07EC-ECE5CD77E962}"/>
              </a:ext>
            </a:extLst>
          </p:cNvPr>
          <p:cNvPicPr>
            <a:picLocks noChangeAspect="1"/>
          </p:cNvPicPr>
          <p:nvPr/>
        </p:nvPicPr>
        <p:blipFill>
          <a:blip r:embed="rId8"/>
          <a:stretch>
            <a:fillRect/>
          </a:stretch>
        </p:blipFill>
        <p:spPr>
          <a:xfrm>
            <a:off x="8254275" y="2185436"/>
            <a:ext cx="2487794" cy="2487794"/>
          </a:xfrm>
          <a:prstGeom prst="rect">
            <a:avLst/>
          </a:prstGeom>
          <a:ln>
            <a:gradFill flip="none" rotWithShape="1">
              <a:gsLst>
                <a:gs pos="86000">
                  <a:schemeClr val="accent6">
                    <a:lumMod val="67000"/>
                  </a:schemeClr>
                </a:gs>
                <a:gs pos="20000">
                  <a:schemeClr val="accent6">
                    <a:lumMod val="97000"/>
                    <a:lumOff val="3000"/>
                  </a:schemeClr>
                </a:gs>
                <a:gs pos="100000">
                  <a:schemeClr val="accent6">
                    <a:lumMod val="60000"/>
                    <a:lumOff val="40000"/>
                  </a:schemeClr>
                </a:gs>
              </a:gsLst>
              <a:lin ang="16200000" scaled="1"/>
              <a:tileRect/>
            </a:gradFill>
          </a:ln>
          <a:effectLst>
            <a:innerShdw blurRad="127000">
              <a:prstClr val="black">
                <a:alpha val="90000"/>
              </a:prstClr>
            </a:innerShdw>
          </a:effectLst>
        </p:spPr>
      </p:pic>
      <p:sp>
        <p:nvSpPr>
          <p:cNvPr id="37" name="Rectangle 36">
            <a:extLst>
              <a:ext uri="{FF2B5EF4-FFF2-40B4-BE49-F238E27FC236}">
                <a16:creationId xmlns:a16="http://schemas.microsoft.com/office/drawing/2014/main" id="{546AD19D-F1EF-4D69-BDF7-2EE8DA84C8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387666" y="-2718"/>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772279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4814"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rotWithShape="1">
          <a:blip r:embed="rId2"/>
          <a:stretch/>
        </a:blipFill>
        <a:effectLst/>
      </p:bgPr>
    </p:bg>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26AA7C31-76FD-4B44-A1FF-D13D2515AE5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2831794" y="2105202"/>
            <a:ext cx="9360205" cy="4752798"/>
          </a:xfrm>
          <a:prstGeom prst="rect">
            <a:avLst/>
          </a:prstGeom>
        </p:spPr>
      </p:pic>
      <p:pic>
        <p:nvPicPr>
          <p:cNvPr id="14" name="Picture 13">
            <a:extLst>
              <a:ext uri="{FF2B5EF4-FFF2-40B4-BE49-F238E27FC236}">
                <a16:creationId xmlns:a16="http://schemas.microsoft.com/office/drawing/2014/main" id="{F5CE85F9-F4EE-4E5D-8235-528527A401D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0" y="0"/>
            <a:ext cx="12189867" cy="6858000"/>
          </a:xfrm>
          <a:prstGeom prst="rect">
            <a:avLst/>
          </a:prstGeom>
        </p:spPr>
      </p:pic>
      <p:sp>
        <p:nvSpPr>
          <p:cNvPr id="16" name="Rectangle 15">
            <a:extLst>
              <a:ext uri="{FF2B5EF4-FFF2-40B4-BE49-F238E27FC236}">
                <a16:creationId xmlns:a16="http://schemas.microsoft.com/office/drawing/2014/main" id="{17338BB4-74FF-4836-86B7-F1B0C2B62D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64174"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a:extLst>
              <a:ext uri="{FF2B5EF4-FFF2-40B4-BE49-F238E27FC236}">
                <a16:creationId xmlns:a16="http://schemas.microsoft.com/office/drawing/2014/main" id="{1ABFA8A3-A231-4BC1-B8A5-C5BE7315CD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2042" y="0"/>
            <a:ext cx="45719"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Rectangle 19">
            <a:extLst>
              <a:ext uri="{FF2B5EF4-FFF2-40B4-BE49-F238E27FC236}">
                <a16:creationId xmlns:a16="http://schemas.microsoft.com/office/drawing/2014/main" id="{FE35963E-79B2-4A8E-8F24-A94E8DDDD5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7533" y="0"/>
            <a:ext cx="7934348"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2" name="Rectangle 21">
            <a:extLst>
              <a:ext uri="{FF2B5EF4-FFF2-40B4-BE49-F238E27FC236}">
                <a16:creationId xmlns:a16="http://schemas.microsoft.com/office/drawing/2014/main" id="{308E4331-210E-4E5F-9501-4C830E3400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41881"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4" name="TextBox 23">
            <a:extLst>
              <a:ext uri="{FF2B5EF4-FFF2-40B4-BE49-F238E27FC236}">
                <a16:creationId xmlns:a16="http://schemas.microsoft.com/office/drawing/2014/main" id="{1A54F778-4E1C-4F6F-9318-9795AA35C246}"/>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191282" y="3262852"/>
            <a:ext cx="415636" cy="461665"/>
          </a:xfrm>
          <a:prstGeom prst="rect">
            <a:avLst/>
          </a:prstGeom>
          <a:noFill/>
        </p:spPr>
        <p:txBody>
          <a:bodyPr wrap="square" rtlCol="0">
            <a:spAutoFit/>
          </a:bodyPr>
          <a:lstStyle/>
          <a:p>
            <a:pPr algn="r">
              <a:spcAft>
                <a:spcPts val="600"/>
              </a:spcAft>
            </a:pPr>
            <a:r>
              <a:rPr lang="en-US" sz="2400" dirty="0">
                <a:solidFill>
                  <a:schemeClr val="accent6"/>
                </a:solidFill>
                <a:latin typeface="Wingdings 3" panose="05040102010807070707" pitchFamily="18" charset="2"/>
              </a:rPr>
              <a:t>z</a:t>
            </a:r>
            <a:endParaRPr lang="en-US" sz="2400" dirty="0">
              <a:solidFill>
                <a:schemeClr val="accent6"/>
              </a:solidFill>
              <a:latin typeface="MS Shell Dlg 2" panose="020B0604030504040204" pitchFamily="34" charset="0"/>
            </a:endParaRPr>
          </a:p>
        </p:txBody>
      </p:sp>
      <p:sp useBgFill="1">
        <p:nvSpPr>
          <p:cNvPr id="26" name="Rectangle 25">
            <a:extLst>
              <a:ext uri="{FF2B5EF4-FFF2-40B4-BE49-F238E27FC236}">
                <a16:creationId xmlns:a16="http://schemas.microsoft.com/office/drawing/2014/main" id="{4893C85B-E735-4AD3-ACE8-0C05391DAB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9867" cy="685528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8" name="Picture 27">
            <a:extLst>
              <a:ext uri="{FF2B5EF4-FFF2-40B4-BE49-F238E27FC236}">
                <a16:creationId xmlns:a16="http://schemas.microsoft.com/office/drawing/2014/main" id="{ACC01700-0DAF-409D-8F9A-E1FBB8051C1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2831794" y="2105202"/>
            <a:ext cx="9360205" cy="4752798"/>
          </a:xfrm>
          <a:prstGeom prst="rect">
            <a:avLst/>
          </a:prstGeom>
        </p:spPr>
      </p:pic>
      <p:pic>
        <p:nvPicPr>
          <p:cNvPr id="30" name="Picture 29">
            <a:extLst>
              <a:ext uri="{FF2B5EF4-FFF2-40B4-BE49-F238E27FC236}">
                <a16:creationId xmlns:a16="http://schemas.microsoft.com/office/drawing/2014/main" id="{4274D9D5-36A9-490D-986C-FB735A3F5FA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alphaModFix/>
            <a:extLst>
              <a:ext uri="{28A0092B-C50C-407E-A947-70E740481C1C}">
                <a14:useLocalDpi xmlns:a14="http://schemas.microsoft.com/office/drawing/2010/main" val="0"/>
              </a:ext>
            </a:extLst>
          </a:blip>
          <a:stretch>
            <a:fillRect/>
          </a:stretch>
        </p:blipFill>
        <p:spPr>
          <a:xfrm>
            <a:off x="0" y="0"/>
            <a:ext cx="12189867" cy="6858000"/>
          </a:xfrm>
          <a:prstGeom prst="rect">
            <a:avLst/>
          </a:prstGeom>
        </p:spPr>
      </p:pic>
      <p:sp>
        <p:nvSpPr>
          <p:cNvPr id="32" name="Rectangle 31">
            <a:extLst>
              <a:ext uri="{FF2B5EF4-FFF2-40B4-BE49-F238E27FC236}">
                <a16:creationId xmlns:a16="http://schemas.microsoft.com/office/drawing/2014/main" id="{50A95334-1353-41CA-B7DF-217E9B64FE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64174"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C7764006-37BB-4A14-9107-C82B9AC77C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2042" y="0"/>
            <a:ext cx="45719"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35">
            <a:extLst>
              <a:ext uri="{FF2B5EF4-FFF2-40B4-BE49-F238E27FC236}">
                <a16:creationId xmlns:a16="http://schemas.microsoft.com/office/drawing/2014/main" id="{186276A3-6F06-4272-9B25-C0F0EE1648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7533" y="0"/>
            <a:ext cx="10378001"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DCBBCA2-BB76-5016-0B15-4537E0E51CCB}"/>
              </a:ext>
            </a:extLst>
          </p:cNvPr>
          <p:cNvSpPr>
            <a:spLocks noGrp="1"/>
          </p:cNvSpPr>
          <p:nvPr>
            <p:ph type="title"/>
          </p:nvPr>
        </p:nvSpPr>
        <p:spPr>
          <a:xfrm>
            <a:off x="1969804" y="3428998"/>
            <a:ext cx="2668479" cy="2268559"/>
          </a:xfrm>
        </p:spPr>
        <p:txBody>
          <a:bodyPr vert="horz" lIns="91440" tIns="45720" rIns="91440" bIns="45720" rtlCol="0" anchor="t">
            <a:normAutofit fontScale="90000"/>
          </a:bodyPr>
          <a:lstStyle/>
          <a:p>
            <a:r>
              <a:rPr lang="en-US" sz="3200" dirty="0"/>
              <a:t>Ate 2 cats and </a:t>
            </a:r>
            <a:r>
              <a:rPr lang="en-US" sz="3200" dirty="0" err="1"/>
              <a:t>severam</a:t>
            </a:r>
            <a:r>
              <a:rPr lang="en-US" sz="3200" dirty="0"/>
              <a:t> chicken, 2023</a:t>
            </a:r>
            <a:br>
              <a:rPr lang="en-US" sz="3200" dirty="0"/>
            </a:br>
            <a:endParaRPr lang="en-US" sz="3200" dirty="0"/>
          </a:p>
        </p:txBody>
      </p:sp>
      <p:pic>
        <p:nvPicPr>
          <p:cNvPr id="7" name="Picture 6" descr="A cat in the snow&#10;&#10;Description automatically generated">
            <a:extLst>
              <a:ext uri="{FF2B5EF4-FFF2-40B4-BE49-F238E27FC236}">
                <a16:creationId xmlns:a16="http://schemas.microsoft.com/office/drawing/2014/main" id="{0826A60E-3031-D781-8ABA-F3891EAFA15C}"/>
              </a:ext>
            </a:extLst>
          </p:cNvPr>
          <p:cNvPicPr>
            <a:picLocks noChangeAspect="1"/>
          </p:cNvPicPr>
          <p:nvPr/>
        </p:nvPicPr>
        <p:blipFill>
          <a:blip r:embed="rId5"/>
          <a:stretch>
            <a:fillRect/>
          </a:stretch>
        </p:blipFill>
        <p:spPr>
          <a:xfrm>
            <a:off x="5442364" y="1214263"/>
            <a:ext cx="2487794" cy="4422744"/>
          </a:xfrm>
          <a:prstGeom prst="rect">
            <a:avLst/>
          </a:prstGeom>
          <a:ln>
            <a:gradFill flip="none" rotWithShape="1">
              <a:gsLst>
                <a:gs pos="86000">
                  <a:schemeClr val="accent6">
                    <a:lumMod val="67000"/>
                  </a:schemeClr>
                </a:gs>
                <a:gs pos="20000">
                  <a:schemeClr val="accent6">
                    <a:lumMod val="97000"/>
                    <a:lumOff val="3000"/>
                  </a:schemeClr>
                </a:gs>
                <a:gs pos="100000">
                  <a:schemeClr val="accent6">
                    <a:lumMod val="60000"/>
                    <a:lumOff val="40000"/>
                  </a:schemeClr>
                </a:gs>
              </a:gsLst>
              <a:lin ang="16200000" scaled="1"/>
              <a:tileRect/>
            </a:gradFill>
          </a:ln>
          <a:effectLst>
            <a:innerShdw blurRad="127000">
              <a:prstClr val="black">
                <a:alpha val="90000"/>
              </a:prstClr>
            </a:innerShdw>
          </a:effectLst>
        </p:spPr>
      </p:pic>
      <p:pic>
        <p:nvPicPr>
          <p:cNvPr id="5" name="Content Placeholder 4" descr="A cat in the snow&#10;&#10;Description automatically generated">
            <a:extLst>
              <a:ext uri="{FF2B5EF4-FFF2-40B4-BE49-F238E27FC236}">
                <a16:creationId xmlns:a16="http://schemas.microsoft.com/office/drawing/2014/main" id="{2B047CA4-263D-5696-5A90-31BFEE6AB5A1}"/>
              </a:ext>
            </a:extLst>
          </p:cNvPr>
          <p:cNvPicPr>
            <a:picLocks noGrp="1" noChangeAspect="1"/>
          </p:cNvPicPr>
          <p:nvPr>
            <p:ph idx="1"/>
          </p:nvPr>
        </p:nvPicPr>
        <p:blipFill>
          <a:blip r:embed="rId6"/>
          <a:stretch>
            <a:fillRect/>
          </a:stretch>
        </p:blipFill>
        <p:spPr>
          <a:xfrm>
            <a:off x="8254275" y="1217961"/>
            <a:ext cx="2487794" cy="4422744"/>
          </a:xfrm>
          <a:prstGeom prst="rect">
            <a:avLst/>
          </a:prstGeom>
          <a:ln>
            <a:gradFill flip="none" rotWithShape="1">
              <a:gsLst>
                <a:gs pos="86000">
                  <a:schemeClr val="accent6">
                    <a:lumMod val="67000"/>
                  </a:schemeClr>
                </a:gs>
                <a:gs pos="20000">
                  <a:schemeClr val="accent6">
                    <a:lumMod val="97000"/>
                    <a:lumOff val="3000"/>
                  </a:schemeClr>
                </a:gs>
                <a:gs pos="100000">
                  <a:schemeClr val="accent6">
                    <a:lumMod val="60000"/>
                    <a:lumOff val="40000"/>
                  </a:schemeClr>
                </a:gs>
              </a:gsLst>
              <a:lin ang="16200000" scaled="1"/>
              <a:tileRect/>
            </a:gradFill>
          </a:ln>
          <a:effectLst>
            <a:innerShdw blurRad="127000">
              <a:prstClr val="black">
                <a:alpha val="90000"/>
              </a:prstClr>
            </a:innerShdw>
          </a:effectLst>
        </p:spPr>
      </p:pic>
      <p:sp>
        <p:nvSpPr>
          <p:cNvPr id="38" name="Rectangle 37">
            <a:extLst>
              <a:ext uri="{FF2B5EF4-FFF2-40B4-BE49-F238E27FC236}">
                <a16:creationId xmlns:a16="http://schemas.microsoft.com/office/drawing/2014/main" id="{546AD19D-F1EF-4D69-BDF7-2EE8DA84C8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387666" y="-2718"/>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3111771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adison">
  <a:themeElements>
    <a:clrScheme name="Madison">
      <a:dk1>
        <a:sysClr val="windowText" lastClr="000000"/>
      </a:dk1>
      <a:lt1>
        <a:sysClr val="window" lastClr="FFFFFF"/>
      </a:lt1>
      <a:dk2>
        <a:srgbClr val="1F2D29"/>
      </a:dk2>
      <a:lt2>
        <a:srgbClr val="C5FAEB"/>
      </a:lt2>
      <a:accent1>
        <a:srgbClr val="A1D68B"/>
      </a:accent1>
      <a:accent2>
        <a:srgbClr val="5EC795"/>
      </a:accent2>
      <a:accent3>
        <a:srgbClr val="4DADCF"/>
      </a:accent3>
      <a:accent4>
        <a:srgbClr val="CDB756"/>
      </a:accent4>
      <a:accent5>
        <a:srgbClr val="E29C36"/>
      </a:accent5>
      <a:accent6>
        <a:srgbClr val="8EC0C1"/>
      </a:accent6>
      <a:hlink>
        <a:srgbClr val="6D9D9B"/>
      </a:hlink>
      <a:folHlink>
        <a:srgbClr val="6D8583"/>
      </a:folHlink>
    </a:clrScheme>
    <a:fontScheme name="Madison">
      <a:majorFont>
        <a:latin typeface="Arial" panose="020B0604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panose="020B0604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adison">
      <a:fillStyleLst>
        <a:solidFill>
          <a:schemeClr val="phClr"/>
        </a:solidFill>
        <a:gradFill rotWithShape="1">
          <a:gsLst>
            <a:gs pos="0">
              <a:schemeClr val="phClr">
                <a:tint val="48000"/>
                <a:alpha val="88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4000"/>
                <a:satMod val="130000"/>
                <a:lumMod val="92000"/>
              </a:schemeClr>
            </a:gs>
            <a:gs pos="100000">
              <a:schemeClr val="phClr">
                <a:shade val="76000"/>
                <a:satMod val="130000"/>
                <a:lumMod val="88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blipFill rotWithShape="1">
          <a:blip xmlns:r="http://schemas.openxmlformats.org/officeDocument/2006/relationships" r:embed="rId1"/>
          <a:stretch/>
        </a:blipFill>
      </a:bgFillStyleLst>
    </a:fmtScheme>
  </a:themeElements>
  <a:objectDefaults/>
  <a:extraClrSchemeLst/>
  <a:extLst>
    <a:ext uri="{05A4C25C-085E-4340-85A3-A5531E510DB2}">
      <thm15:themeFamily xmlns:thm15="http://schemas.microsoft.com/office/thememl/2012/main" name="Madison" id="{025CB5FB-2DD3-45EE-B6F0-CC461540EB19}" vid="{6AC10936-2DFC-4054-9ADF-B5E2C5F86190}"/>
    </a:ext>
  </a:extLst>
</a:theme>
</file>

<file path=docProps/app.xml><?xml version="1.0" encoding="utf-8"?>
<Properties xmlns="http://schemas.openxmlformats.org/officeDocument/2006/extended-properties" xmlns:vt="http://schemas.openxmlformats.org/officeDocument/2006/docPropsVTypes">
  <Template>Madison</Template>
  <TotalTime>399</TotalTime>
  <Words>271</Words>
  <Application>Microsoft Macintosh PowerPoint</Application>
  <PresentationFormat>Widescreen</PresentationFormat>
  <Paragraphs>29</Paragraphs>
  <Slides>13</Slides>
  <Notes>0</Notes>
  <HiddenSlides>0</HiddenSlides>
  <MMClips>2</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13</vt:i4>
      </vt:variant>
    </vt:vector>
  </HeadingPairs>
  <TitlesOfParts>
    <vt:vector size="20" baseType="lpstr">
      <vt:lpstr>Arial</vt:lpstr>
      <vt:lpstr>Calibri</vt:lpstr>
      <vt:lpstr>MS Shell Dlg 2</vt:lpstr>
      <vt:lpstr>Segoe UI</vt:lpstr>
      <vt:lpstr>Wingdings</vt:lpstr>
      <vt:lpstr>Wingdings 3</vt:lpstr>
      <vt:lpstr>Madison</vt:lpstr>
      <vt:lpstr>Lynx management&amp; consequences of EC interference</vt:lpstr>
      <vt:lpstr>Lynx had always been hunted, since 2004. Annex IV   </vt:lpstr>
      <vt:lpstr>Arguments for hunting</vt:lpstr>
      <vt:lpstr>PowerPoint Presentation</vt:lpstr>
      <vt:lpstr>Public initiative! </vt:lpstr>
      <vt:lpstr>Back to self regulatory issue! </vt:lpstr>
      <vt:lpstr>In Lithuania</vt:lpstr>
      <vt:lpstr>Latvia, 2021</vt:lpstr>
      <vt:lpstr>Ate 2 cats and severam chicken, 2023 </vt:lpstr>
      <vt:lpstr>How many lynx are near the farm?</vt:lpstr>
      <vt:lpstr>Hunter say: there are fewer roe deer  </vt:lpstr>
      <vt:lpstr>What happens next?</vt:lpstr>
      <vt:lpstr>Thank you for your attention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Lynx management&amp;consequences of EC interference</dc:title>
  <dc:creator>Linda Dombrovska</dc:creator>
  <cp:lastModifiedBy>David Scallan</cp:lastModifiedBy>
  <cp:revision>6</cp:revision>
  <dcterms:created xsi:type="dcterms:W3CDTF">2023-09-26T22:22:02Z</dcterms:created>
  <dcterms:modified xsi:type="dcterms:W3CDTF">2023-09-27T06:41:44Z</dcterms:modified>
</cp:coreProperties>
</file>